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26.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9.xml" ContentType="application/vnd.openxmlformats-officedocument.presentationml.slide+xml"/>
  <Override PartName="/ppt/slides/slide8.xml" ContentType="application/vnd.openxmlformats-officedocument.presentationml.slide+xml"/>
  <Override PartName="/ppt/slides/slide7.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15.xml" ContentType="application/vnd.openxmlformats-officedocument.presentationml.slide+xml"/>
  <Override PartName="/ppt/slides/slide12.xml" ContentType="application/vnd.openxmlformats-officedocument.presentationml.slide+xml"/>
  <Override PartName="/ppt/slides/slide17.xml" ContentType="application/vnd.openxmlformats-officedocument.presentationml.slide+xml"/>
  <Override PartName="/ppt/slides/slide31.xml" ContentType="application/vnd.openxmlformats-officedocument.presentationml.slide+xml"/>
  <Override PartName="/ppt/slides/slide30.xml" ContentType="application/vnd.openxmlformats-officedocument.presentationml.slide+xml"/>
  <Override PartName="/ppt/slides/slide16.xml" ContentType="application/vnd.openxmlformats-officedocument.presentationml.slide+xml"/>
  <Override PartName="/ppt/slides/slide28.xml" ContentType="application/vnd.openxmlformats-officedocument.presentationml.slide+xml"/>
  <Override PartName="/ppt/slides/slide27.xml" ContentType="application/vnd.openxmlformats-officedocument.presentationml.slide+xml"/>
  <Override PartName="/ppt/slides/slide25.xml" ContentType="application/vnd.openxmlformats-officedocument.presentationml.slide+xml"/>
  <Override PartName="/ppt/slides/slide29.xml" ContentType="application/vnd.openxmlformats-officedocument.presentationml.slide+xml"/>
  <Override PartName="/ppt/slides/slide23.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4.xml" ContentType="application/vnd.openxmlformats-officedocument.presentationml.slide+xml"/>
  <Override PartName="/ppt/slides/slide21.xml" ContentType="application/vnd.openxmlformats-officedocument.presentationml.slide+xml"/>
  <Override PartName="/ppt/slides/slide20.xml" ContentType="application/vnd.openxmlformats-officedocument.presentationml.slide+xml"/>
  <Override PartName="/ppt/slides/slide22.xml" ContentType="application/vnd.openxmlformats-officedocument.presentationml.slide+xml"/>
  <Override PartName="/ppt/slideMasters/slideMaster1.xml" ContentType="application/vnd.openxmlformats-officedocument.presentationml.slideMaster+xml"/>
  <Override PartName="/ppt/slideLayouts/slideLayout1.xml" ContentType="application/vnd.openxmlformats-officedocument.presentationml.slideLayout+xml"/>
  <Override PartName="/ppt/notesSlides/notesSlide5.xml" ContentType="application/vnd.openxmlformats-officedocument.presentationml.notesSlide+xml"/>
  <Override PartName="/ppt/notesSlides/notesSlide4.xml" ContentType="application/vnd.openxmlformats-officedocument.presentationml.notesSlide+xml"/>
  <Override PartName="/ppt/notesSlides/notesSlide3.xml" ContentType="application/vnd.openxmlformats-officedocument.presentationml.notesSlide+xml"/>
  <Override PartName="/ppt/notesSlides/notesSlide2.xml" ContentType="application/vnd.openxmlformats-officedocument.presentationml.notesSlide+xml"/>
  <Override PartName="/ppt/notesSlides/notesSlide1.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12.xml" ContentType="application/vnd.openxmlformats-officedocument.presentationml.notesSlide+xml"/>
  <Override PartName="/ppt/notesSlides/notesSlide11.xml" ContentType="application/vnd.openxmlformats-officedocument.presentationml.notesSlide+xml"/>
  <Override PartName="/ppt/notesSlides/notesSlide10.xml" ContentType="application/vnd.openxmlformats-officedocument.presentationml.notesSlide+xml"/>
  <Override PartName="/ppt/slideLayouts/slideLayout15.xml" ContentType="application/vnd.openxmlformats-officedocument.presentationml.slideLayout+xml"/>
  <Override PartName="/ppt/slideLayouts/slideLayout14.xml" ContentType="application/vnd.openxmlformats-officedocument.presentationml.slideLayout+xml"/>
  <Override PartName="/ppt/slideLayouts/slideLayout13.xml" ContentType="application/vnd.openxmlformats-officedocument.presentationml.slideLayout+xml"/>
  <Override PartName="/ppt/slideLayouts/slideLayout5.xml" ContentType="application/vnd.openxmlformats-officedocument.presentationml.slideLayout+xml"/>
  <Override PartName="/ppt/slideLayouts/slideLayout4.xml" ContentType="application/vnd.openxmlformats-officedocument.presentationml.slideLayout+xml"/>
  <Override PartName="/ppt/slideLayouts/slideLayout3.xml" ContentType="application/vnd.openxmlformats-officedocument.presentationml.slideLayout+xml"/>
  <Override PartName="/ppt/slideLayouts/slideLayout2.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12.xml" ContentType="application/vnd.openxmlformats-officedocument.presentationml.slideLayout+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Layouts/slideLayout9.xml" ContentType="application/vnd.openxmlformats-officedocument.presentationml.slideLayout+xml"/>
  <Override PartName="/ppt/notesSlides/notesSlide13.xml" ContentType="application/vnd.openxmlformats-officedocument.presentationml.notesSlide+xml"/>
  <Override PartName="/ppt/notesSlides/notesSlide9.xml" ContentType="application/vnd.openxmlformats-officedocument.presentationml.notesSlide+xml"/>
  <Override PartName="/ppt/notesSlides/notesSlide14.xml" ContentType="application/vnd.openxmlformats-officedocument.presentationml.notesSlide+xml"/>
  <Override PartName="/ppt/notesSlides/notesSlide2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6.xml" ContentType="application/vnd.openxmlformats-officedocument.presentationml.notesSlide+xml"/>
  <Override PartName="/ppt/notesSlides/notesSlide25.xml" ContentType="application/vnd.openxmlformats-officedocument.presentationml.notesSlide+xml"/>
  <Override PartName="/ppt/notesSlides/notesSlide24.xml" ContentType="application/vnd.openxmlformats-officedocument.presentationml.notesSlide+xml"/>
  <Override PartName="/ppt/notesSlides/notesSlide23.xml" ContentType="application/vnd.openxmlformats-officedocument.presentationml.notesSlide+xml"/>
  <Override PartName="/ppt/notesSlides/notesSlide28.xml" ContentType="application/vnd.openxmlformats-officedocument.presentationml.notesSlide+xml"/>
  <Override PartName="/ppt/notesSlides/notesSlide30.xml" ContentType="application/vnd.openxmlformats-officedocument.presentationml.notesSlide+xml"/>
  <Override PartName="/ppt/notesSlides/notesSlide15.xml" ContentType="application/vnd.openxmlformats-officedocument.presentationml.notesSlide+xml"/>
  <Override PartName="/ppt/notesSlides/notesSlide31.xml" ContentType="application/vnd.openxmlformats-officedocument.presentationml.notesSlide+xml"/>
  <Override PartName="/ppt/notesSlides/notesSlide29.xml" ContentType="application/vnd.openxmlformats-officedocument.presentationml.notesSlide+xml"/>
  <Override PartName="/ppt/notesSlides/notesSlide17.xml" ContentType="application/vnd.openxmlformats-officedocument.presentationml.notesSlide+xml"/>
  <Override PartName="/ppt/notesSlides/notesSlide16.xml" ContentType="application/vnd.openxmlformats-officedocument.presentationml.notes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presProps.xml" ContentType="application/vnd.openxmlformats-officedocument.presentationml.presProps+xml"/>
  <Override PartName="/ppt/tableStyles.xml" ContentType="application/vnd.openxmlformats-officedocument.presentationml.tableStyles+xml"/>
  <Override PartName="/ppt/viewProps.xml" ContentType="application/vnd.openxmlformats-officedocument.presentationml.viewProps+xml"/>
  <Override PartName="/docProps/app.xml" ContentType="application/vnd.openxmlformats-officedocument.extended-properties+xml"/>
  <Override PartName="/docProps/custom.xml" ContentType="application/vnd.openxmlformats-officedocument.custom-properties+xml"/>
  <Override PartName="/docProps/core.xml" ContentType="application/vnd.openxmlformats-package.core-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aveSubsetFonts="1">
  <p:sldMasterIdLst>
    <p:sldMasterId id="2147483857" r:id="rId1"/>
  </p:sldMasterIdLst>
  <p:notesMasterIdLst>
    <p:notesMasterId r:id="rId33"/>
  </p:notesMasterIdLst>
  <p:handoutMasterIdLst>
    <p:handoutMasterId r:id="rId34"/>
  </p:handoutMasterIdLst>
  <p:sldIdLst>
    <p:sldId id="256" r:id="rId2"/>
    <p:sldId id="257" r:id="rId3"/>
    <p:sldId id="258" r:id="rId4"/>
    <p:sldId id="259" r:id="rId5"/>
    <p:sldId id="260" r:id="rId6"/>
    <p:sldId id="261" r:id="rId7"/>
    <p:sldId id="262" r:id="rId8"/>
    <p:sldId id="263" r:id="rId9"/>
    <p:sldId id="264" r:id="rId10"/>
    <p:sldId id="286" r:id="rId11"/>
    <p:sldId id="265" r:id="rId12"/>
    <p:sldId id="266" r:id="rId13"/>
    <p:sldId id="267" r:id="rId14"/>
    <p:sldId id="268" r:id="rId15"/>
    <p:sldId id="269" r:id="rId16"/>
    <p:sldId id="270" r:id="rId17"/>
    <p:sldId id="271" r:id="rId18"/>
    <p:sldId id="272" r:id="rId19"/>
    <p:sldId id="273" r:id="rId20"/>
    <p:sldId id="274" r:id="rId21"/>
    <p:sldId id="275" r:id="rId22"/>
    <p:sldId id="276" r:id="rId23"/>
    <p:sldId id="277" r:id="rId24"/>
    <p:sldId id="278" r:id="rId25"/>
    <p:sldId id="279" r:id="rId26"/>
    <p:sldId id="280" r:id="rId27"/>
    <p:sldId id="281" r:id="rId28"/>
    <p:sldId id="282" r:id="rId29"/>
    <p:sldId id="285" r:id="rId30"/>
    <p:sldId id="283" r:id="rId31"/>
    <p:sldId id="284" r:id="rId32"/>
  </p:sldIdLst>
  <p:sldSz cx="12192000" cy="6858000"/>
  <p:notesSz cx="6797675" cy="9926638"/>
  <p:defaultTex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3203" userDrawn="1">
          <p15:clr>
            <a:srgbClr val="A4A3A4"/>
          </p15:clr>
        </p15:guide>
        <p15:guide id="2" pos="3840">
          <p15:clr>
            <a:srgbClr val="A4A3A4"/>
          </p15:clr>
        </p15:guide>
      </p15:sldGuideLst>
    </p:ext>
    <p:ext uri="{2D200454-40CA-4A62-9FC3-DE9A4176ACB9}">
      <p15:notesGuideLst xmlns:p15="http://schemas.microsoft.com/office/powerpoint/2012/main">
        <p15:guide id="1" orient="horz" userDrawn="1">
          <p15:clr>
            <a:srgbClr val="A4A3A4"/>
          </p15:clr>
        </p15:guide>
        <p15:guide id="2"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51515"/>
    <a:srgbClr val="C7000B"/>
    <a:srgbClr val="575756"/>
    <a:srgbClr val="FFFFFF"/>
    <a:srgbClr val="DD4654"/>
    <a:srgbClr val="F3D2D5"/>
    <a:srgbClr val="E6A8AD"/>
    <a:srgbClr val="E57B84"/>
    <a:srgbClr val="E57984"/>
    <a:srgbClr val="BF000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72833802-FEF1-4C79-8D5D-14CF1EAF98D9}">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E8034E78-7F5D-4C2E-B375-FC64B27BC917}" styleName="Dark Style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EB9631B5-78F2-41C9-869B-9F39066F8104}" styleName="Medium Style 3 - Accent 4">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4"/>
          </a:solidFill>
        </a:fill>
      </a:tcStyle>
    </a:lastCol>
    <a:firstCol>
      <a:tcTxStyle b="on">
        <a:fontRef idx="minor">
          <a:scrgbClr r="0" g="0" b="0"/>
        </a:fontRef>
        <a:schemeClr val="lt1"/>
      </a:tcTxStyle>
      <a:tcStyle>
        <a:tcBdr/>
        <a:fill>
          <a:solidFill>
            <a:schemeClr val="accent4"/>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4"/>
          </a:solid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17292A2E-F333-43FB-9621-5CBBE7FDCDCB}" styleName="Light Style 2 - Accent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5202B0CA-FC54-4496-8BCA-5EF66A818D29}" styleName="Dark Style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dk1">
              <a:tint val="20000"/>
            </a:schemeClr>
          </a:solidFill>
        </a:fill>
      </a:tcStyle>
    </a:lastRow>
    <a:firstRow>
      <a:tcTxStyle b="on">
        <a:fontRef idx="minor">
          <a:scrgbClr r="0" g="0" b="0"/>
        </a:fontRef>
        <a:schemeClr val="lt1"/>
      </a:tcTxStyle>
      <a:tcStyle>
        <a:tcBdr/>
        <a:fill>
          <a:solidFill>
            <a:schemeClr val="dk1"/>
          </a:solidFill>
        </a:fill>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484" autoAdjust="0"/>
    <p:restoredTop sz="69009" autoAdjust="0"/>
  </p:normalViewPr>
  <p:slideViewPr>
    <p:cSldViewPr snapToGrid="0" snapToObjects="1">
      <p:cViewPr varScale="1">
        <p:scale>
          <a:sx n="72" d="100"/>
          <a:sy n="72" d="100"/>
        </p:scale>
        <p:origin x="114" y="60"/>
      </p:cViewPr>
      <p:guideLst>
        <p:guide orient="horz" pos="3203"/>
        <p:guide pos="3840"/>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notesViewPr>
    <p:cSldViewPr snapToGrid="0" snapToObjects="1">
      <p:cViewPr>
        <p:scale>
          <a:sx n="66" d="100"/>
          <a:sy n="66" d="100"/>
        </p:scale>
        <p:origin x="2646" y="-750"/>
      </p:cViewPr>
      <p:guideLst>
        <p:guide orient="horz"/>
        <p:guide pos="2141"/>
      </p:guideLst>
    </p:cSldViewPr>
  </p:notesViewPr>
  <p:gridSpacing cx="72000" cy="720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customXml" Target="../customXml/item1.xml"/><Relationship Id="rId21" Type="http://schemas.openxmlformats.org/officeDocument/2006/relationships/slide" Target="slides/slide20.xml"/><Relationship Id="rId34" Type="http://schemas.openxmlformats.org/officeDocument/2006/relationships/handoutMaster" Target="handoutMasters/handoutMaster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customXml" Target="../customXml/item3.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heme" Target="theme/theme1.xml"/><Relationship Id="rId40" Type="http://schemas.openxmlformats.org/officeDocument/2006/relationships/customXml" Target="../customXml/item2.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notesMaster" Target="notesMasters/notesMaster1.xml"/><Relationship Id="rId38"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xmlns="" id="{8CC198DB-AFBD-584A-8986-364FF2B03F46}"/>
              </a:ext>
            </a:extLst>
          </p:cNvPr>
          <p:cNvSpPr>
            <a:spLocks noGrp="1"/>
          </p:cNvSpPr>
          <p:nvPr>
            <p:ph type="hdr" sz="quarter"/>
          </p:nvPr>
        </p:nvSpPr>
        <p:spPr>
          <a:xfrm>
            <a:off x="0" y="0"/>
            <a:ext cx="2945659" cy="498056"/>
          </a:xfrm>
          <a:prstGeom prst="rect">
            <a:avLst/>
          </a:prstGeom>
        </p:spPr>
        <p:txBody>
          <a:bodyPr vert="horz" lIns="91440" tIns="45720" rIns="91440" bIns="45720" rtlCol="0"/>
          <a:lstStyle>
            <a:lvl1pPr algn="l">
              <a:defRPr sz="1200"/>
            </a:lvl1pPr>
          </a:lstStyle>
          <a:p>
            <a:endParaRPr lang="en-US" dirty="0">
              <a:latin typeface="Huawei Sans" panose="020C0503030203020204" pitchFamily="34" charset="0"/>
            </a:endParaRPr>
          </a:p>
        </p:txBody>
      </p:sp>
      <p:sp>
        <p:nvSpPr>
          <p:cNvPr id="3" name="Date Placeholder 2">
            <a:extLst>
              <a:ext uri="{FF2B5EF4-FFF2-40B4-BE49-F238E27FC236}">
                <a16:creationId xmlns:a16="http://schemas.microsoft.com/office/drawing/2014/main" xmlns="" id="{AD01315C-523F-A043-8029-B9921497126E}"/>
              </a:ext>
            </a:extLst>
          </p:cNvPr>
          <p:cNvSpPr>
            <a:spLocks noGrp="1"/>
          </p:cNvSpPr>
          <p:nvPr>
            <p:ph type="dt" sz="quarter" idx="1"/>
          </p:nvPr>
        </p:nvSpPr>
        <p:spPr>
          <a:xfrm>
            <a:off x="3850443" y="0"/>
            <a:ext cx="2945659" cy="498056"/>
          </a:xfrm>
          <a:prstGeom prst="rect">
            <a:avLst/>
          </a:prstGeom>
        </p:spPr>
        <p:txBody>
          <a:bodyPr vert="horz" lIns="91440" tIns="45720" rIns="91440" bIns="45720" rtlCol="0"/>
          <a:lstStyle>
            <a:lvl1pPr algn="r">
              <a:defRPr sz="1200"/>
            </a:lvl1pPr>
          </a:lstStyle>
          <a:p>
            <a:fld id="{E8CF71B8-DF2A-2E41-BE66-2E18A767DA8A}" type="datetimeFigureOut">
              <a:rPr lang="en-US" smtClean="0">
                <a:latin typeface="Huawei Sans" panose="020C0503030203020204" pitchFamily="34" charset="0"/>
              </a:rPr>
              <a:t>9/1/2020</a:t>
            </a:fld>
            <a:endParaRPr lang="en-US" dirty="0">
              <a:latin typeface="Huawei Sans" panose="020C0503030203020204" pitchFamily="34" charset="0"/>
            </a:endParaRPr>
          </a:p>
        </p:txBody>
      </p:sp>
      <p:sp>
        <p:nvSpPr>
          <p:cNvPr id="4" name="Footer Placeholder 3">
            <a:extLst>
              <a:ext uri="{FF2B5EF4-FFF2-40B4-BE49-F238E27FC236}">
                <a16:creationId xmlns:a16="http://schemas.microsoft.com/office/drawing/2014/main" xmlns="" id="{B9601424-70F4-1643-8E3A-557A0258D6B6}"/>
              </a:ext>
            </a:extLst>
          </p:cNvPr>
          <p:cNvSpPr>
            <a:spLocks noGrp="1"/>
          </p:cNvSpPr>
          <p:nvPr>
            <p:ph type="ftr" sz="quarter" idx="2"/>
          </p:nvPr>
        </p:nvSpPr>
        <p:spPr>
          <a:xfrm>
            <a:off x="0" y="9428584"/>
            <a:ext cx="2945659" cy="498055"/>
          </a:xfrm>
          <a:prstGeom prst="rect">
            <a:avLst/>
          </a:prstGeom>
        </p:spPr>
        <p:txBody>
          <a:bodyPr vert="horz" lIns="91440" tIns="45720" rIns="91440" bIns="45720" rtlCol="0" anchor="b"/>
          <a:lstStyle>
            <a:lvl1pPr algn="l">
              <a:defRPr sz="1200"/>
            </a:lvl1pPr>
          </a:lstStyle>
          <a:p>
            <a:endParaRPr lang="en-US" dirty="0">
              <a:latin typeface="Huawei Sans" panose="020C0503030203020204" pitchFamily="34" charset="0"/>
            </a:endParaRPr>
          </a:p>
        </p:txBody>
      </p:sp>
      <p:sp>
        <p:nvSpPr>
          <p:cNvPr id="5" name="Slide Number Placeholder 4">
            <a:extLst>
              <a:ext uri="{FF2B5EF4-FFF2-40B4-BE49-F238E27FC236}">
                <a16:creationId xmlns:a16="http://schemas.microsoft.com/office/drawing/2014/main" xmlns="" id="{E85BF48A-FF5C-8145-95A7-EE66A87C73DF}"/>
              </a:ext>
            </a:extLst>
          </p:cNvPr>
          <p:cNvSpPr>
            <a:spLocks noGrp="1"/>
          </p:cNvSpPr>
          <p:nvPr>
            <p:ph type="sldNum" sz="quarter" idx="3"/>
          </p:nvPr>
        </p:nvSpPr>
        <p:spPr>
          <a:xfrm>
            <a:off x="3850443" y="9428584"/>
            <a:ext cx="2945659" cy="498055"/>
          </a:xfrm>
          <a:prstGeom prst="rect">
            <a:avLst/>
          </a:prstGeom>
        </p:spPr>
        <p:txBody>
          <a:bodyPr vert="horz" lIns="91440" tIns="45720" rIns="91440" bIns="45720" rtlCol="0" anchor="b"/>
          <a:lstStyle>
            <a:lvl1pPr algn="r">
              <a:defRPr sz="1200"/>
            </a:lvl1pPr>
          </a:lstStyle>
          <a:p>
            <a:fld id="{A35F0CC5-85BE-A64A-BD47-54C66F7E93E3}" type="slidenum">
              <a:rPr lang="en-US" smtClean="0">
                <a:latin typeface="Huawei Sans" panose="020C0503030203020204" pitchFamily="34" charset="0"/>
              </a:rPr>
              <a:t>‹#›</a:t>
            </a:fld>
            <a:endParaRPr lang="en-US" dirty="0">
              <a:latin typeface="Huawei Sans" panose="020C0503030203020204" pitchFamily="34" charset="0"/>
            </a:endParaRPr>
          </a:p>
        </p:txBody>
      </p:sp>
    </p:spTree>
    <p:extLst>
      <p:ext uri="{BB962C8B-B14F-4D97-AF65-F5344CB8AC3E}">
        <p14:creationId xmlns:p14="http://schemas.microsoft.com/office/powerpoint/2010/main" val="401909529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454896" y="766800"/>
            <a:ext cx="5932800" cy="3337748"/>
          </a:xfrm>
          <a:prstGeom prst="rect">
            <a:avLst/>
          </a:prstGeom>
          <a:noFill/>
          <a:ln w="12700">
            <a:solidFill>
              <a:prstClr val="black"/>
            </a:solidFill>
          </a:ln>
        </p:spPr>
        <p:txBody>
          <a:bodyPr vert="horz" lIns="91440" tIns="45720" rIns="91440" bIns="45720" rtlCol="0" anchor="t" anchorCtr="0"/>
          <a:lstStyle/>
          <a:p>
            <a:endParaRPr lang="en-US"/>
          </a:p>
        </p:txBody>
      </p:sp>
      <p:sp>
        <p:nvSpPr>
          <p:cNvPr id="5" name="Notes Placeholder 4"/>
          <p:cNvSpPr>
            <a:spLocks noGrp="1"/>
          </p:cNvSpPr>
          <p:nvPr>
            <p:ph type="body" sz="quarter" idx="3"/>
          </p:nvPr>
        </p:nvSpPr>
        <p:spPr>
          <a:xfrm>
            <a:off x="454896" y="4603008"/>
            <a:ext cx="5932800" cy="5108400"/>
          </a:xfrm>
          <a:prstGeom prst="rect">
            <a:avLst/>
          </a:prstGeom>
        </p:spPr>
        <p:txBody>
          <a:bodyPr vert="horz" lIns="97200" tIns="45720" rIns="97200" bIns="45720" rtlCol="0"/>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744632111"/>
      </p:ext>
    </p:extLst>
  </p:cSld>
  <p:clrMap bg1="lt1" tx1="dk1" bg2="lt2" tx2="dk2" accent1="accent1" accent2="accent2" accent3="accent3" accent4="accent4" accent5="accent5" accent6="accent6" hlink="hlink" folHlink="folHlink"/>
  <p:notesStyle>
    <a:lvl1pPr marL="180000" indent="-180000" algn="l" defTabSz="1219304" rtl="0" eaLnBrk="1" fontAlgn="ctr" latinLnBrk="0" hangingPunct="1">
      <a:lnSpc>
        <a:spcPct val="125000"/>
      </a:lnSpc>
      <a:spcAft>
        <a:spcPts val="600"/>
      </a:spcAft>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1pPr>
    <a:lvl2pPr marL="540000" indent="-180000" algn="l" defTabSz="1219304" rtl="0" eaLnBrk="1" fontAlgn="ctr" latinLnBrk="0" hangingPunct="1">
      <a:lnSpc>
        <a:spcPct val="125000"/>
      </a:lnSpc>
      <a:spcAft>
        <a:spcPts val="600"/>
      </a:spcAft>
      <a:buClrTx/>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2pPr>
    <a:lvl3pPr marL="900000" indent="-180000" algn="l" defTabSz="1219304" rtl="0" eaLnBrk="1" fontAlgn="ctr" latinLnBrk="0" hangingPunct="1">
      <a:lnSpc>
        <a:spcPct val="125000"/>
      </a:lnSpc>
      <a:spcAft>
        <a:spcPts val="600"/>
      </a:spcAft>
      <a:buFont typeface="微软雅黑" panose="020B0503020204020204" pitchFamily="34" charset="-122"/>
      <a:buChar char="▪"/>
      <a:defRPr sz="1100" kern="1200" baseline="0">
        <a:solidFill>
          <a:schemeClr val="tx1"/>
        </a:solidFill>
        <a:latin typeface="Huawei Sans" panose="020C0503030203020204" pitchFamily="34" charset="0"/>
        <a:ea typeface="方正兰亭黑简体" panose="02000000000000000000" pitchFamily="2" charset="-122"/>
        <a:cs typeface="+mn-cs"/>
      </a:defRPr>
    </a:lvl3pPr>
    <a:lvl4pPr marL="1260000" indent="-180000" algn="l" defTabSz="1219304" rtl="0" eaLnBrk="1" fontAlgn="ctr" latinLnBrk="0" hangingPunct="1">
      <a:lnSpc>
        <a:spcPct val="125000"/>
      </a:lnSpc>
      <a:spcAft>
        <a:spcPts val="600"/>
      </a:spcAft>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4pPr>
    <a:lvl5pPr marL="1620000" indent="-180000" algn="l" defTabSz="1219304" rtl="0" eaLnBrk="1" fontAlgn="ctr" latinLnBrk="0" hangingPunct="1">
      <a:lnSpc>
        <a:spcPct val="125000"/>
      </a:lnSpc>
      <a:spcAft>
        <a:spcPts val="600"/>
      </a:spcAft>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5pPr>
    <a:lvl6pPr marL="3048261" algn="l" defTabSz="1219304" rtl="0" eaLnBrk="1" latinLnBrk="0" hangingPunct="1">
      <a:defRPr sz="1600" kern="1200">
        <a:solidFill>
          <a:schemeClr val="tx1"/>
        </a:solidFill>
        <a:latin typeface="+mn-lt"/>
        <a:ea typeface="+mn-ea"/>
        <a:cs typeface="+mn-cs"/>
      </a:defRPr>
    </a:lvl6pPr>
    <a:lvl7pPr marL="3657913" algn="l" defTabSz="1219304" rtl="0" eaLnBrk="1" latinLnBrk="0" hangingPunct="1">
      <a:defRPr sz="1600" kern="1200">
        <a:solidFill>
          <a:schemeClr val="tx1"/>
        </a:solidFill>
        <a:latin typeface="+mn-lt"/>
        <a:ea typeface="+mn-ea"/>
        <a:cs typeface="+mn-cs"/>
      </a:defRPr>
    </a:lvl7pPr>
    <a:lvl8pPr marL="4267566" algn="l" defTabSz="1219304" rtl="0" eaLnBrk="1" latinLnBrk="0" hangingPunct="1">
      <a:defRPr sz="1600" kern="1200">
        <a:solidFill>
          <a:schemeClr val="tx1"/>
        </a:solidFill>
        <a:latin typeface="+mn-lt"/>
        <a:ea typeface="+mn-ea"/>
        <a:cs typeface="+mn-cs"/>
      </a:defRPr>
    </a:lvl8pPr>
    <a:lvl9pPr marL="4877219" algn="l" defTabSz="1219304" rtl="0" eaLnBrk="1" latinLnBrk="0" hangingPunct="1">
      <a:defRPr sz="1600" kern="1200">
        <a:solidFill>
          <a:schemeClr val="tx1"/>
        </a:solidFill>
        <a:latin typeface="+mn-lt"/>
        <a:ea typeface="+mn-ea"/>
        <a:cs typeface="+mn-cs"/>
      </a:defRPr>
    </a:lvl9pPr>
  </p:notesStyle>
  <p:extLst>
    <p:ext uri="{620B2872-D7B9-4A21-9093-7833F8D536E1}">
      <p15:sldGuideLst xmlns:p15="http://schemas.microsoft.com/office/powerpoint/2012/main">
        <p15:guide id="2" orient="horz" pos="2886" userDrawn="1">
          <p15:clr>
            <a:srgbClr val="F26B43"/>
          </p15:clr>
        </p15:guide>
        <p15:guide id="3" orient="horz" pos="482" userDrawn="1">
          <p15:clr>
            <a:srgbClr val="F26B43"/>
          </p15:clr>
        </p15:guide>
        <p15:guide id="4" orient="horz" pos="2591" userDrawn="1">
          <p15:clr>
            <a:srgbClr val="F26B43"/>
          </p15:clr>
        </p15:guide>
        <p15:guide id="5" orient="horz" pos="2160" userDrawn="1">
          <p15:clr>
            <a:srgbClr val="F26B43"/>
          </p15:clr>
        </p15:guide>
        <p15:guide id="6" pos="4021" userDrawn="1">
          <p15:clr>
            <a:srgbClr val="F26B43"/>
          </p15:clr>
        </p15:guide>
        <p15:guide id="7" pos="279" userDrawn="1">
          <p15:clr>
            <a:srgbClr val="F26B43"/>
          </p15:clr>
        </p15:guide>
        <p15:guide id="8" pos="2139" userDrawn="1">
          <p15:clr>
            <a:srgbClr val="F26B43"/>
          </p15:clr>
        </p15:guide>
      </p15:sldGuideLst>
    </p:ext>
  </p:extLst>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65328924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a:xfrm>
            <a:off x="454896" y="785751"/>
            <a:ext cx="5932800" cy="5108400"/>
          </a:xfrm>
        </p:spPr>
        <p:txBody>
          <a:bodyPr/>
          <a:lstStyle/>
          <a:p>
            <a:pPr lvl="1"/>
            <a:r>
              <a:rPr lang="en-US" altLang="zh-CN" dirty="0"/>
              <a:t>Timestamp: indicates the lifetime of an entry, in seconds.</a:t>
            </a:r>
          </a:p>
          <a:p>
            <a:pPr lvl="1"/>
            <a:r>
              <a:rPr lang="en-US" altLang="zh-CN" dirty="0"/>
              <a:t>Interface: indicates the outbound interface used to reach the destination.</a:t>
            </a:r>
          </a:p>
          <a:p>
            <a:pPr lvl="1"/>
            <a:r>
              <a:rPr lang="en-US" altLang="zh-CN" dirty="0" err="1"/>
              <a:t>TunnelID</a:t>
            </a:r>
            <a:r>
              <a:rPr lang="en-US" altLang="zh-CN" dirty="0"/>
              <a:t>: indicates the index of a forwarding entry. If the value is not 0, packets matching the entry are forwarded through a tunnel, for example, MPLS tunnel. If the value is 0, packets are not forwarded through a tunnel.</a:t>
            </a:r>
          </a:p>
          <a:p>
            <a:endParaRPr lang="zh-CN" altLang="en-US" dirty="0"/>
          </a:p>
        </p:txBody>
      </p:sp>
    </p:spTree>
    <p:extLst>
      <p:ext uri="{BB962C8B-B14F-4D97-AF65-F5344CB8AC3E}">
        <p14:creationId xmlns:p14="http://schemas.microsoft.com/office/powerpoint/2010/main" val="234248119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Direct routes are destined for the subnets to which directly connected interfaces belong. They are automatically generated by devices.</a:t>
            </a:r>
          </a:p>
          <a:p>
            <a:r>
              <a:rPr lang="en-US" smtClean="0"/>
              <a:t>Static routes are manually configured by network administrators.</a:t>
            </a:r>
          </a:p>
          <a:p>
            <a:r>
              <a:rPr lang="en-US" smtClean="0"/>
              <a:t>Dynamic routes are learned by dynamic routing protocols, such as OSPF, IS-IS, and Border Gateway Protocol (BGP).</a:t>
            </a:r>
          </a:p>
          <a:p>
            <a:pPr lvl="1"/>
            <a:r>
              <a:rPr lang="en-US" smtClean="0"/>
              <a:t>The Border Gateway Protocol (BGP) is a distance vector routing protocol that allows devices in different ASs to communicate and select optimal routes.</a:t>
            </a:r>
            <a:endParaRPr lang="en-US" altLang="zh-CN" smtClean="0"/>
          </a:p>
          <a:p>
            <a:pPr lvl="1"/>
            <a:r>
              <a:rPr lang="en-US" smtClean="0"/>
              <a:t>An AS is a group of IP networks that are controlled by one entity, typically an Internet service provider (ISP), and have the same routing policy.</a:t>
            </a:r>
          </a:p>
          <a:p>
            <a:endParaRPr lang="en-US" altLang="zh-CN" dirty="0"/>
          </a:p>
        </p:txBody>
      </p:sp>
      <p:sp>
        <p:nvSpPr>
          <p:cNvPr id="5" name="幻灯片图像占位符 4"/>
          <p:cNvSpPr>
            <a:spLocks noGrp="1" noRot="1" noChangeAspect="1"/>
          </p:cNvSpPr>
          <p:nvPr>
            <p:ph type="sldImg"/>
          </p:nvPr>
        </p:nvSpPr>
        <p:spPr/>
      </p:sp>
    </p:spTree>
    <p:extLst>
      <p:ext uri="{BB962C8B-B14F-4D97-AF65-F5344CB8AC3E}">
        <p14:creationId xmlns:p14="http://schemas.microsoft.com/office/powerpoint/2010/main" val="9754862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4038106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55916562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en-US" dirty="0" smtClean="0"/>
              <a:t>The process for PC1 to send a data packet to PC2 is as follows:</a:t>
            </a:r>
            <a:endParaRPr lang="en-US" altLang="zh-CN" dirty="0" smtClean="0"/>
          </a:p>
          <a:p>
            <a:pPr marL="588600" lvl="1" indent="-228600">
              <a:buFont typeface="+mj-lt"/>
              <a:buAutoNum type="arabicPeriod"/>
            </a:pPr>
            <a:r>
              <a:rPr lang="en-US" dirty="0" smtClean="0"/>
              <a:t>PC1 sends the packet to the gateway R1.</a:t>
            </a:r>
            <a:endParaRPr lang="en-US" altLang="zh-CN" dirty="0" smtClean="0"/>
          </a:p>
          <a:p>
            <a:pPr marL="588600" lvl="1" indent="-228600">
              <a:buFont typeface="+mj-lt"/>
              <a:buAutoNum type="arabicPeriod"/>
            </a:pPr>
            <a:r>
              <a:rPr lang="en-US" dirty="0" smtClean="0"/>
              <a:t>R1 searches the routing table for the next hop and outbound interface, and forwards the packet to R2.</a:t>
            </a:r>
            <a:endParaRPr lang="en-US" altLang="zh-CN" dirty="0" smtClean="0"/>
          </a:p>
          <a:p>
            <a:pPr marL="588600" lvl="1" indent="-228600">
              <a:buFont typeface="+mj-lt"/>
              <a:buAutoNum type="arabicPeriod"/>
            </a:pPr>
            <a:r>
              <a:rPr lang="en-US" dirty="0" smtClean="0"/>
              <a:t>R2 forwards the packet to R3 based on the routing table.</a:t>
            </a:r>
            <a:endParaRPr lang="en-US" altLang="zh-CN" dirty="0" smtClean="0"/>
          </a:p>
          <a:p>
            <a:pPr marL="588600" lvl="1" indent="-228600">
              <a:buFont typeface="+mj-lt"/>
              <a:buAutoNum type="arabicPeriod"/>
            </a:pPr>
            <a:r>
              <a:rPr lang="en-US" dirty="0" smtClean="0"/>
              <a:t>After receiving the packet, R3 looks up the routing table and finds that the destination IP address of the packet belongs to the network segment where the local interface resides. R3 then forwards the packet locally and finally sends the packet to the destination PC2.</a:t>
            </a:r>
            <a:endParaRPr lang="en-US" altLang="zh-CN" dirty="0" smtClean="0"/>
          </a:p>
        </p:txBody>
      </p:sp>
      <p:sp>
        <p:nvSpPr>
          <p:cNvPr id="4" name="幻灯片图像占位符 3"/>
          <p:cNvSpPr>
            <a:spLocks noGrp="1" noRot="1" noChangeAspect="1"/>
          </p:cNvSpPr>
          <p:nvPr>
            <p:ph type="sldImg"/>
          </p:nvPr>
        </p:nvSpPr>
        <p:spPr/>
      </p:sp>
    </p:spTree>
    <p:extLst>
      <p:ext uri="{BB962C8B-B14F-4D97-AF65-F5344CB8AC3E}">
        <p14:creationId xmlns:p14="http://schemas.microsoft.com/office/powerpoint/2010/main" val="220378505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19542207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OSPF and IS-IS are two different dynamic routing protocols, so they cannot directly exchange routing information.</a:t>
            </a:r>
            <a:endParaRPr lang="en-US" altLang="zh-CN" smtClean="0"/>
          </a:p>
          <a:p>
            <a:r>
              <a:rPr lang="en-US" smtClean="0"/>
              <a:t>In the figure, OSPF is deployed on the network of company A, and R1 and R2 are edge devices. IS-IS is deployed on the network of company B, and R3 and R4 are edge devices. OSPF or IS-IS can be deployed on the connected network segments of borders. For example, OSPF can be deployed on network segments between R1 and R3 and between R2 and R4. In this case, only R3 and R4 are border devices.</a:t>
            </a:r>
            <a:endParaRPr lang="en-US" altLang="zh-CN" dirty="0"/>
          </a:p>
        </p:txBody>
      </p:sp>
      <p:sp>
        <p:nvSpPr>
          <p:cNvPr id="5" name="幻灯片图像占位符 4"/>
          <p:cNvSpPr>
            <a:spLocks noGrp="1" noRot="1" noChangeAspect="1"/>
          </p:cNvSpPr>
          <p:nvPr>
            <p:ph type="sldImg"/>
          </p:nvPr>
        </p:nvSpPr>
        <p:spPr/>
      </p:sp>
    </p:spTree>
    <p:extLst>
      <p:ext uri="{BB962C8B-B14F-4D97-AF65-F5344CB8AC3E}">
        <p14:creationId xmlns:p14="http://schemas.microsoft.com/office/powerpoint/2010/main" val="345850769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95913949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In the figure, OSPF and IS-IS networks have different network segments. Only R1 and R2 know all routing entries.</a:t>
            </a:r>
          </a:p>
          <a:p>
            <a:r>
              <a:rPr lang="en-US" smtClean="0"/>
              <a:t>Question: How do all devices obtain all routes?</a:t>
            </a:r>
          </a:p>
          <a:p>
            <a:endParaRPr lang="en-US" altLang="zh-CN" dirty="0"/>
          </a:p>
        </p:txBody>
      </p:sp>
      <p:sp>
        <p:nvSpPr>
          <p:cNvPr id="5" name="幻灯片图像占位符 4"/>
          <p:cNvSpPr>
            <a:spLocks noGrp="1" noRot="1" noChangeAspect="1"/>
          </p:cNvSpPr>
          <p:nvPr>
            <p:ph type="sldImg"/>
          </p:nvPr>
        </p:nvSpPr>
        <p:spPr/>
      </p:sp>
    </p:spTree>
    <p:extLst>
      <p:ext uri="{BB962C8B-B14F-4D97-AF65-F5344CB8AC3E}">
        <p14:creationId xmlns:p14="http://schemas.microsoft.com/office/powerpoint/2010/main" val="85693618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During route import, focus on the route convergence time. This course does not describe the route convergence time.</a:t>
            </a:r>
          </a:p>
          <a:p>
            <a:r>
              <a:rPr lang="en-US" smtClean="0"/>
              <a:t>The implementation and configuration of route import will be described in other HCIP-Datacom certification courses.</a:t>
            </a:r>
            <a:endParaRPr lang="en-US" altLang="zh-CN" smtClean="0"/>
          </a:p>
          <a:p>
            <a:endParaRPr lang="en-US" altLang="zh-CN" dirty="0"/>
          </a:p>
        </p:txBody>
      </p:sp>
      <p:sp>
        <p:nvSpPr>
          <p:cNvPr id="5" name="幻灯片图像占位符 4"/>
          <p:cNvSpPr>
            <a:spLocks noGrp="1" noRot="1" noChangeAspect="1"/>
          </p:cNvSpPr>
          <p:nvPr>
            <p:ph type="sldImg"/>
          </p:nvPr>
        </p:nvSpPr>
        <p:spPr/>
      </p:sp>
    </p:spTree>
    <p:extLst>
      <p:ext uri="{BB962C8B-B14F-4D97-AF65-F5344CB8AC3E}">
        <p14:creationId xmlns:p14="http://schemas.microsoft.com/office/powerpoint/2010/main" val="128409108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82651737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Route preferences defined by Huawei:</a:t>
            </a:r>
            <a:endParaRPr lang="en-US" altLang="zh-CN" smtClean="0"/>
          </a:p>
          <a:p>
            <a:pPr lvl="1"/>
            <a:r>
              <a:rPr lang="en-US" smtClean="0"/>
              <a:t>Direct: 0</a:t>
            </a:r>
            <a:endParaRPr lang="en-US" altLang="zh-CN" smtClean="0"/>
          </a:p>
          <a:p>
            <a:pPr lvl="1"/>
            <a:r>
              <a:rPr lang="en-US" smtClean="0"/>
              <a:t>OSPF</a:t>
            </a:r>
            <a:r>
              <a:rPr lang="en-US" altLang="zh-CN" smtClean="0"/>
              <a:t>: </a:t>
            </a:r>
            <a:r>
              <a:rPr lang="en-US" smtClean="0"/>
              <a:t>10</a:t>
            </a:r>
            <a:endParaRPr lang="en-US" altLang="zh-CN" smtClean="0"/>
          </a:p>
          <a:p>
            <a:pPr lvl="1"/>
            <a:r>
              <a:rPr lang="en-US" smtClean="0"/>
              <a:t>IS-IS</a:t>
            </a:r>
            <a:r>
              <a:rPr lang="en-US" altLang="zh-CN" smtClean="0"/>
              <a:t>: </a:t>
            </a:r>
            <a:r>
              <a:rPr lang="en-US" smtClean="0"/>
              <a:t>5</a:t>
            </a:r>
            <a:endParaRPr lang="en-US" altLang="zh-CN" smtClean="0"/>
          </a:p>
          <a:p>
            <a:pPr lvl="1"/>
            <a:r>
              <a:rPr lang="en-US" smtClean="0"/>
              <a:t>Static</a:t>
            </a:r>
            <a:r>
              <a:rPr lang="en-US" altLang="zh-CN" smtClean="0"/>
              <a:t>: </a:t>
            </a:r>
            <a:r>
              <a:rPr lang="en-US" smtClean="0"/>
              <a:t>60</a:t>
            </a:r>
            <a:endParaRPr lang="en-US" altLang="zh-CN" smtClean="0"/>
          </a:p>
          <a:p>
            <a:pPr lvl="1"/>
            <a:r>
              <a:rPr lang="en-US" smtClean="0"/>
              <a:t>OSPF ASE</a:t>
            </a:r>
            <a:r>
              <a:rPr lang="en-US" altLang="zh-CN" smtClean="0"/>
              <a:t>: </a:t>
            </a:r>
            <a:r>
              <a:rPr lang="en-US" smtClean="0"/>
              <a:t>150</a:t>
            </a:r>
            <a:endParaRPr lang="en-US" altLang="zh-CN" smtClean="0"/>
          </a:p>
          <a:p>
            <a:pPr lvl="1"/>
            <a:r>
              <a:rPr lang="en-US" smtClean="0"/>
              <a:t>OSPF NSSA</a:t>
            </a:r>
            <a:r>
              <a:rPr lang="en-US" altLang="zh-CN" smtClean="0"/>
              <a:t>: </a:t>
            </a:r>
            <a:r>
              <a:rPr lang="en-US" smtClean="0"/>
              <a:t>150</a:t>
            </a:r>
            <a:endParaRPr lang="en-US" altLang="zh-CN" smtClean="0"/>
          </a:p>
          <a:p>
            <a:pPr lvl="1"/>
            <a:r>
              <a:rPr lang="en-US" smtClean="0"/>
              <a:t>IBGP</a:t>
            </a:r>
            <a:r>
              <a:rPr lang="en-US" altLang="zh-CN" smtClean="0"/>
              <a:t>: </a:t>
            </a:r>
            <a:r>
              <a:rPr lang="en-US" smtClean="0"/>
              <a:t>255</a:t>
            </a:r>
            <a:endParaRPr lang="en-US" altLang="zh-CN" smtClean="0"/>
          </a:p>
          <a:p>
            <a:pPr lvl="1"/>
            <a:r>
              <a:rPr lang="en-US" smtClean="0"/>
              <a:t>EBGP</a:t>
            </a:r>
            <a:r>
              <a:rPr lang="en-US" altLang="zh-CN" smtClean="0"/>
              <a:t>: </a:t>
            </a:r>
            <a:r>
              <a:rPr lang="en-US" smtClean="0"/>
              <a:t>255</a:t>
            </a:r>
          </a:p>
          <a:p>
            <a:r>
              <a:rPr lang="en-US" smtClean="0"/>
              <a:t>Note: The route preferences may vary with vendors.</a:t>
            </a:r>
          </a:p>
          <a:p>
            <a:endParaRPr lang="en-US" altLang="zh-CN" smtClean="0"/>
          </a:p>
          <a:p>
            <a:pPr lvl="1"/>
            <a:endParaRPr lang="en-US" altLang="zh-CN" dirty="0"/>
          </a:p>
        </p:txBody>
      </p:sp>
      <p:sp>
        <p:nvSpPr>
          <p:cNvPr id="5" name="幻灯片图像占位符 4"/>
          <p:cNvSpPr>
            <a:spLocks noGrp="1" noRot="1" noChangeAspect="1"/>
          </p:cNvSpPr>
          <p:nvPr>
            <p:ph type="sldImg"/>
          </p:nvPr>
        </p:nvSpPr>
        <p:spPr/>
      </p:sp>
    </p:spTree>
    <p:extLst>
      <p:ext uri="{BB962C8B-B14F-4D97-AF65-F5344CB8AC3E}">
        <p14:creationId xmlns:p14="http://schemas.microsoft.com/office/powerpoint/2010/main" val="374800593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08450894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01196074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90601990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If a device on an OSPF network needs to access a device on the network running a non-OSPF protocol, the OSPF device needs to import routes from the non-OSPF protocol into the OSPF network.</a:t>
            </a:r>
          </a:p>
          <a:p>
            <a:endParaRPr lang="en-US" altLang="zh-CN" dirty="0" smtClean="0"/>
          </a:p>
        </p:txBody>
      </p:sp>
      <p:sp>
        <p:nvSpPr>
          <p:cNvPr id="5" name="幻灯片图像占位符 4"/>
          <p:cNvSpPr>
            <a:spLocks noGrp="1" noRot="1" noChangeAspect="1"/>
          </p:cNvSpPr>
          <p:nvPr>
            <p:ph type="sldImg"/>
          </p:nvPr>
        </p:nvSpPr>
        <p:spPr/>
      </p:sp>
    </p:spTree>
    <p:extLst>
      <p:ext uri="{BB962C8B-B14F-4D97-AF65-F5344CB8AC3E}">
        <p14:creationId xmlns:p14="http://schemas.microsoft.com/office/powerpoint/2010/main" val="158287785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To enable a device configured with a dynamic routing protocol to advertise the routes of its directly connected interface to a dynamic routing protocol, enable the dynamic routing protocol on the interface. In addition, direct routes can be imported to dynamic routing protocols.</a:t>
            </a:r>
            <a:endParaRPr lang="en-US" altLang="zh-CN" smtClean="0"/>
          </a:p>
          <a:p>
            <a:r>
              <a:rPr lang="en-US" smtClean="0"/>
              <a:t>In the figure:</a:t>
            </a:r>
            <a:endParaRPr lang="en-US" altLang="zh-CN" smtClean="0"/>
          </a:p>
          <a:p>
            <a:pPr lvl="1"/>
            <a:r>
              <a:rPr lang="en-US" smtClean="0"/>
              <a:t>OSPF is deployed on R1, R2, and R3. R1 has a direct network segment 192.168.11.0/24. To enable R2 and R3 to generate a route to 192.168.11.0/24, import the direct route to OSPF on R1.</a:t>
            </a:r>
          </a:p>
          <a:p>
            <a:pPr lvl="0"/>
            <a:r>
              <a:rPr lang="en-US" smtClean="0"/>
              <a:t>Note: On an OSPF network, if the protocol field in the routing table is displayed as O_ASE, the route is an OSPF external route.</a:t>
            </a:r>
          </a:p>
          <a:p>
            <a:endParaRPr lang="en-US" altLang="zh-CN" dirty="0"/>
          </a:p>
        </p:txBody>
      </p:sp>
      <p:sp>
        <p:nvSpPr>
          <p:cNvPr id="5" name="幻灯片图像占位符 4"/>
          <p:cNvSpPr>
            <a:spLocks noGrp="1" noRot="1" noChangeAspect="1"/>
          </p:cNvSpPr>
          <p:nvPr>
            <p:ph type="sldImg"/>
          </p:nvPr>
        </p:nvSpPr>
        <p:spPr/>
      </p:sp>
    </p:spTree>
    <p:extLst>
      <p:ext uri="{BB962C8B-B14F-4D97-AF65-F5344CB8AC3E}">
        <p14:creationId xmlns:p14="http://schemas.microsoft.com/office/powerpoint/2010/main" val="410707997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For dynamic routing protocols, static routes are considered as external routes and are not detected by dynamic routing protocols. To enable all devices in a dynamic routing protocol domain to learn a static route, import the static route to the dynamic routing protocol.</a:t>
            </a:r>
            <a:endParaRPr lang="en-US" altLang="zh-CN" smtClean="0"/>
          </a:p>
          <a:p>
            <a:r>
              <a:rPr lang="en-US" smtClean="0"/>
              <a:t>In the figure:</a:t>
            </a:r>
            <a:endParaRPr lang="en-US" altLang="zh-CN" smtClean="0"/>
          </a:p>
          <a:p>
            <a:pPr lvl="1"/>
            <a:r>
              <a:rPr lang="en-US" smtClean="0"/>
              <a:t>R2 and R3 run OSPF, but R1 does not support OSPF. Add a static route pointing to network segment 192.168.11.0/24 and import the static route to OSPF on R2 so that both R2 and R3 can generate a route to 192.168.11.0/24.</a:t>
            </a:r>
            <a:endParaRPr lang="en-US"/>
          </a:p>
        </p:txBody>
      </p:sp>
      <p:sp>
        <p:nvSpPr>
          <p:cNvPr id="5" name="幻灯片图像占位符 4"/>
          <p:cNvSpPr>
            <a:spLocks noGrp="1" noRot="1" noChangeAspect="1"/>
          </p:cNvSpPr>
          <p:nvPr>
            <p:ph type="sldImg"/>
          </p:nvPr>
        </p:nvSpPr>
        <p:spPr/>
      </p:sp>
    </p:spTree>
    <p:extLst>
      <p:ext uri="{BB962C8B-B14F-4D97-AF65-F5344CB8AC3E}">
        <p14:creationId xmlns:p14="http://schemas.microsoft.com/office/powerpoint/2010/main" val="256748979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The typical scenario is to import routes from one dynamic routing protocol to another.</a:t>
            </a:r>
            <a:endParaRPr lang="en-US" altLang="zh-CN" smtClean="0"/>
          </a:p>
          <a:p>
            <a:r>
              <a:rPr lang="en-US" smtClean="0"/>
              <a:t>In the figure:</a:t>
            </a:r>
            <a:endParaRPr lang="en-US" altLang="zh-CN" smtClean="0"/>
          </a:p>
          <a:p>
            <a:pPr lvl="1"/>
            <a:r>
              <a:rPr lang="en-US" smtClean="0"/>
              <a:t>IS-IS runs on R1 and R2, and OSPF runs on R2 and R3. The routes maintained by the two protocols are isolated. Therefore, R1 has all routes on the IS-IS network but cannot access the OSPF network. R3 has all routes on the OSPF network but cannot access the IS-IS network. You can configure R2 to import IS-IS routes to OSPF.</a:t>
            </a:r>
            <a:endParaRPr lang="en-US" altLang="zh-CN" dirty="0"/>
          </a:p>
        </p:txBody>
      </p:sp>
      <p:sp>
        <p:nvSpPr>
          <p:cNvPr id="5" name="幻灯片图像占位符 4"/>
          <p:cNvSpPr>
            <a:spLocks noGrp="1" noRot="1" noChangeAspect="1"/>
          </p:cNvSpPr>
          <p:nvPr>
            <p:ph type="sldImg"/>
          </p:nvPr>
        </p:nvSpPr>
        <p:spPr/>
      </p:sp>
    </p:spTree>
    <p:extLst>
      <p:ext uri="{BB962C8B-B14F-4D97-AF65-F5344CB8AC3E}">
        <p14:creationId xmlns:p14="http://schemas.microsoft.com/office/powerpoint/2010/main" val="334797598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marL="228600" lvl="0" indent="-228600">
              <a:buFont typeface="+mj-lt"/>
              <a:buAutoNum type="arabicPeriod"/>
            </a:pPr>
            <a:r>
              <a:rPr lang="en-US" dirty="0" smtClean="0"/>
              <a:t>C</a:t>
            </a:r>
            <a:endParaRPr lang="en-US" dirty="0"/>
          </a:p>
        </p:txBody>
      </p:sp>
      <p:sp>
        <p:nvSpPr>
          <p:cNvPr id="4" name="幻灯片图像占位符 3"/>
          <p:cNvSpPr>
            <a:spLocks noGrp="1" noRot="1" noChangeAspect="1"/>
          </p:cNvSpPr>
          <p:nvPr>
            <p:ph type="sldImg"/>
          </p:nvPr>
        </p:nvSpPr>
        <p:spPr/>
      </p:sp>
    </p:spTree>
    <p:extLst>
      <p:ext uri="{BB962C8B-B14F-4D97-AF65-F5344CB8AC3E}">
        <p14:creationId xmlns:p14="http://schemas.microsoft.com/office/powerpoint/2010/main" val="354461564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marL="228600" lvl="0" indent="-228600">
              <a:buFont typeface="+mj-lt"/>
              <a:buAutoNum type="arabicPeriod" startAt="2"/>
            </a:pPr>
            <a:r>
              <a:rPr lang="en-US" dirty="0" smtClean="0"/>
              <a:t>CD</a:t>
            </a:r>
            <a:endParaRPr lang="en-US" dirty="0"/>
          </a:p>
        </p:txBody>
      </p:sp>
      <p:sp>
        <p:nvSpPr>
          <p:cNvPr id="4" name="幻灯片图像占位符 3"/>
          <p:cNvSpPr>
            <a:spLocks noGrp="1" noRot="1" noChangeAspect="1"/>
          </p:cNvSpPr>
          <p:nvPr>
            <p:ph type="sldImg"/>
          </p:nvPr>
        </p:nvSpPr>
        <p:spPr>
          <a:xfrm>
            <a:off x="455613" y="766763"/>
            <a:ext cx="5932487" cy="3338512"/>
          </a:xfrm>
        </p:spPr>
      </p:sp>
    </p:spTree>
    <p:extLst>
      <p:ext uri="{BB962C8B-B14F-4D97-AF65-F5344CB8AC3E}">
        <p14:creationId xmlns:p14="http://schemas.microsoft.com/office/powerpoint/2010/main" val="156321556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dirty="0"/>
          </a:p>
        </p:txBody>
      </p:sp>
    </p:spTree>
    <p:extLst>
      <p:ext uri="{BB962C8B-B14F-4D97-AF65-F5344CB8AC3E}">
        <p14:creationId xmlns:p14="http://schemas.microsoft.com/office/powerpoint/2010/main" val="132794904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404638751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78789954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6863940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97901607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4" name="备注占位符 3"/>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45859044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a:xfrm>
            <a:off x="454896" y="4603008"/>
            <a:ext cx="5932800" cy="5323630"/>
          </a:xfrm>
        </p:spPr>
        <p:txBody>
          <a:bodyPr/>
          <a:lstStyle/>
          <a:p>
            <a:pPr>
              <a:lnSpc>
                <a:spcPct val="100000"/>
              </a:lnSpc>
            </a:pPr>
            <a:r>
              <a:rPr lang="en-US" dirty="0" smtClean="0"/>
              <a:t>RIB table:</a:t>
            </a:r>
            <a:endParaRPr lang="en-US" altLang="zh-CN" dirty="0" smtClean="0"/>
          </a:p>
          <a:p>
            <a:pPr lvl="1">
              <a:lnSpc>
                <a:spcPct val="100000"/>
              </a:lnSpc>
            </a:pPr>
            <a:r>
              <a:rPr lang="en-US" dirty="0" smtClean="0"/>
              <a:t>A RIB table can be considered to be located on the control plane of a router. Actually, a RIB table does not directly guide data forwarding. When a router queries routes, it does not query the destination address of a packet in the RIB table. Instead, it queries the FIB table to guide data forwarding. The router downloads the optimal route from the RIB table to the FIB table. If related entries in the RIB table change, the FIB table is synchronized immediately.</a:t>
            </a:r>
            <a:endParaRPr lang="en-US" altLang="zh-CN" dirty="0" smtClean="0"/>
          </a:p>
          <a:p>
            <a:pPr lvl="1">
              <a:lnSpc>
                <a:spcPct val="100000"/>
              </a:lnSpc>
            </a:pPr>
            <a:r>
              <a:rPr lang="en-US" dirty="0" smtClean="0"/>
              <a:t>Because the two tables are consistent and the RIB table is easy to read, the RIB table (routing table) is used in most cases to describe the data forwarding process of a router. Actually, the router queries the FIB table, and the RIB table at the control layer provides only routing information.</a:t>
            </a:r>
            <a:endParaRPr lang="en-US" altLang="zh-CN" dirty="0" smtClean="0"/>
          </a:p>
          <a:p>
            <a:pPr>
              <a:lnSpc>
                <a:spcPct val="100000"/>
              </a:lnSpc>
            </a:pPr>
            <a:r>
              <a:rPr lang="en-US" dirty="0" smtClean="0"/>
              <a:t>FIB table:</a:t>
            </a:r>
            <a:endParaRPr lang="en-US" altLang="zh-CN" dirty="0" smtClean="0"/>
          </a:p>
          <a:p>
            <a:pPr lvl="1">
              <a:lnSpc>
                <a:spcPct val="100000"/>
              </a:lnSpc>
            </a:pPr>
            <a:r>
              <a:rPr lang="en-US" dirty="0" smtClean="0"/>
              <a:t>The FIB table is located on the data plane of a router and is also called the forwarding table. Each forwarding entry specifies the outbound interface and next-hop IP address for reaching a destination.</a:t>
            </a:r>
            <a:endParaRPr lang="en-US" altLang="zh-CN" dirty="0" smtClean="0"/>
          </a:p>
          <a:p>
            <a:pPr>
              <a:lnSpc>
                <a:spcPct val="100000"/>
              </a:lnSpc>
            </a:pPr>
            <a:r>
              <a:rPr lang="en-US" dirty="0" smtClean="0"/>
              <a:t>Note:</a:t>
            </a:r>
            <a:endParaRPr lang="en-US" altLang="zh-CN" dirty="0" smtClean="0"/>
          </a:p>
          <a:p>
            <a:pPr lvl="1">
              <a:lnSpc>
                <a:spcPct val="100000"/>
              </a:lnSpc>
            </a:pPr>
            <a:r>
              <a:rPr lang="en-US" dirty="0" smtClean="0"/>
              <a:t>Huawei routers and Layer 3 switches provide the routing function. This course uses routers as an example.</a:t>
            </a:r>
            <a:endParaRPr lang="en-US" altLang="zh-CN" dirty="0" smtClean="0"/>
          </a:p>
          <a:p>
            <a:pPr lvl="1">
              <a:lnSpc>
                <a:spcPct val="100000"/>
              </a:lnSpc>
            </a:pPr>
            <a:r>
              <a:rPr lang="en-US" dirty="0" smtClean="0"/>
              <a:t>Both OSPF and Intermediate System to Intermediate System (IS-IS) use the Shortest Path First (SPF) algorithm to calculate routes based on link state information. For details about OSPF and IS-IS, see the following courses.</a:t>
            </a:r>
            <a:endParaRPr lang="en-US" altLang="zh-CN" dirty="0" smtClean="0"/>
          </a:p>
          <a:p>
            <a:pPr lvl="1">
              <a:lnSpc>
                <a:spcPct val="100000"/>
              </a:lnSpc>
            </a:pPr>
            <a:r>
              <a:rPr lang="en-US" dirty="0" smtClean="0"/>
              <a:t>Routing process: A router supports multiple OSPF and IS-IS processes. Different processes can be assigned based on service types, and they are independent of each other. An OSPF process ID takes effect on the local device, and does not affect packet exchange between the local route and other routers. Packets can be exchanged between routers with different process IDs.</a:t>
            </a:r>
            <a:endParaRPr lang="en-US" altLang="zh-CN" dirty="0"/>
          </a:p>
        </p:txBody>
      </p:sp>
      <p:sp>
        <p:nvSpPr>
          <p:cNvPr id="4" name="幻灯片图像占位符 3"/>
          <p:cNvSpPr>
            <a:spLocks noGrp="1" noRot="1" noChangeAspect="1"/>
          </p:cNvSpPr>
          <p:nvPr>
            <p:ph type="sldImg"/>
          </p:nvPr>
        </p:nvSpPr>
        <p:spPr/>
      </p:sp>
    </p:spTree>
    <p:extLst>
      <p:ext uri="{BB962C8B-B14F-4D97-AF65-F5344CB8AC3E}">
        <p14:creationId xmlns:p14="http://schemas.microsoft.com/office/powerpoint/2010/main" val="32758611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a:xfrm>
            <a:off x="454896" y="4603008"/>
            <a:ext cx="5932800" cy="5323630"/>
          </a:xfrm>
        </p:spPr>
        <p:txBody>
          <a:bodyPr/>
          <a:lstStyle/>
          <a:p>
            <a:pPr>
              <a:lnSpc>
                <a:spcPct val="100000"/>
              </a:lnSpc>
            </a:pPr>
            <a:r>
              <a:rPr lang="en-US" dirty="0" smtClean="0"/>
              <a:t>Key fields in a routing table:</a:t>
            </a:r>
            <a:endParaRPr lang="en-US" altLang="zh-CN" dirty="0" smtClean="0"/>
          </a:p>
          <a:p>
            <a:pPr lvl="1">
              <a:lnSpc>
                <a:spcPct val="100000"/>
              </a:lnSpc>
            </a:pPr>
            <a:r>
              <a:rPr lang="en-US" dirty="0" smtClean="0"/>
              <a:t>Destination: indicates the destination address of a route. It identifies the destination IP address or destination network segment of IP packets.</a:t>
            </a:r>
          </a:p>
          <a:p>
            <a:pPr lvl="1">
              <a:lnSpc>
                <a:spcPct val="100000"/>
              </a:lnSpc>
            </a:pPr>
            <a:r>
              <a:rPr lang="en-US" dirty="0" smtClean="0"/>
              <a:t>Mask: indicates the subnet mask of the destination IP address. It is used with the destination address to identify the address of the network segment where the destination host or router is located.</a:t>
            </a:r>
          </a:p>
          <a:p>
            <a:pPr lvl="1">
              <a:lnSpc>
                <a:spcPct val="100000"/>
              </a:lnSpc>
            </a:pPr>
            <a:r>
              <a:rPr lang="en-US" dirty="0" smtClean="0"/>
              <a:t>Proto (protocol): indicates the protocol through which routes are learned.</a:t>
            </a:r>
          </a:p>
          <a:p>
            <a:pPr lvl="1">
              <a:lnSpc>
                <a:spcPct val="100000"/>
              </a:lnSpc>
            </a:pPr>
            <a:r>
              <a:rPr lang="en-US" dirty="0" smtClean="0"/>
              <a:t>Pre (Preference): indicates the routing protocol preference of the route.</a:t>
            </a:r>
            <a:endParaRPr lang="en-US" altLang="zh-CN" dirty="0" smtClean="0"/>
          </a:p>
          <a:p>
            <a:pPr lvl="2">
              <a:lnSpc>
                <a:spcPct val="100000"/>
              </a:lnSpc>
            </a:pPr>
            <a:r>
              <a:rPr lang="en-US" dirty="0" smtClean="0"/>
              <a:t>Routers define external and internal preferences. The external preference can be manually configured for each routing protocol, while the internal preference cannot be manually modified.</a:t>
            </a:r>
            <a:endParaRPr lang="en-US" altLang="zh-CN" dirty="0" smtClean="0"/>
          </a:p>
          <a:p>
            <a:pPr lvl="2">
              <a:lnSpc>
                <a:spcPct val="100000"/>
              </a:lnSpc>
            </a:pPr>
            <a:r>
              <a:rPr lang="en-US" dirty="0" smtClean="0"/>
              <a:t>During route selection, a router first compares the external preferences of routes. When the same external preference is set for different routing protocols, the router selects the optimal route based on the internal preference.</a:t>
            </a:r>
            <a:endParaRPr lang="en-US" altLang="zh-CN" dirty="0" smtClean="0"/>
          </a:p>
          <a:p>
            <a:pPr lvl="1">
              <a:lnSpc>
                <a:spcPct val="100000"/>
              </a:lnSpc>
            </a:pPr>
            <a:r>
              <a:rPr lang="en-US" dirty="0" smtClean="0"/>
              <a:t>Cost: indicates the cost of a route.</a:t>
            </a:r>
            <a:endParaRPr lang="en-US" altLang="zh-CN" dirty="0" smtClean="0"/>
          </a:p>
          <a:p>
            <a:pPr lvl="1">
              <a:lnSpc>
                <a:spcPct val="100000"/>
              </a:lnSpc>
            </a:pPr>
            <a:r>
              <a:rPr lang="en-US" dirty="0" err="1" smtClean="0"/>
              <a:t>NextHop</a:t>
            </a:r>
            <a:r>
              <a:rPr lang="en-US" dirty="0" smtClean="0"/>
              <a:t>: indicates the next hop to the destination network. It specifies the next-hop device to which packets are forwarded.</a:t>
            </a:r>
          </a:p>
          <a:p>
            <a:pPr lvl="1">
              <a:lnSpc>
                <a:spcPct val="100000"/>
              </a:lnSpc>
            </a:pPr>
            <a:r>
              <a:rPr lang="en-US" dirty="0" smtClean="0"/>
              <a:t>Interface: indicates the outbound interface that forwards packets to the destination network. It specifies the local router interface from which packets are forwarded.</a:t>
            </a:r>
            <a:endParaRPr lang="en-US" altLang="zh-CN" dirty="0" smtClean="0"/>
          </a:p>
          <a:p>
            <a:pPr>
              <a:lnSpc>
                <a:spcPct val="100000"/>
              </a:lnSpc>
            </a:pPr>
            <a:r>
              <a:rPr lang="en-US" dirty="0" smtClean="0"/>
              <a:t>The Preference value is used to compare the preferences of different routing protocols, while the Cost value is used to compare the preferences of different routes of the same routing protocol.</a:t>
            </a:r>
            <a:endParaRPr lang="en-US" altLang="zh-CN" dirty="0" smtClean="0"/>
          </a:p>
          <a:p>
            <a:pPr>
              <a:lnSpc>
                <a:spcPct val="100000"/>
              </a:lnSpc>
            </a:pPr>
            <a:r>
              <a:rPr lang="en-US" dirty="0" smtClean="0"/>
              <a:t>Note: The routing table in the body is truncated.</a:t>
            </a:r>
          </a:p>
          <a:p>
            <a:pPr>
              <a:lnSpc>
                <a:spcPct val="100000"/>
              </a:lnSpc>
            </a:pPr>
            <a:endParaRPr lang="en-US" altLang="zh-CN" dirty="0"/>
          </a:p>
        </p:txBody>
      </p:sp>
      <p:sp>
        <p:nvSpPr>
          <p:cNvPr id="5" name="幻灯片图像占位符 4"/>
          <p:cNvSpPr>
            <a:spLocks noGrp="1" noRot="1" noChangeAspect="1"/>
          </p:cNvSpPr>
          <p:nvPr>
            <p:ph type="sldImg"/>
          </p:nvPr>
        </p:nvSpPr>
        <p:spPr/>
      </p:sp>
    </p:spTree>
    <p:extLst>
      <p:ext uri="{BB962C8B-B14F-4D97-AF65-F5344CB8AC3E}">
        <p14:creationId xmlns:p14="http://schemas.microsoft.com/office/powerpoint/2010/main" val="140736664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a:xfrm>
            <a:off x="454896" y="4603008"/>
            <a:ext cx="5932800" cy="5323630"/>
          </a:xfrm>
        </p:spPr>
        <p:txBody>
          <a:bodyPr/>
          <a:lstStyle/>
          <a:p>
            <a:r>
              <a:rPr lang="en-US" dirty="0" smtClean="0"/>
              <a:t>Each entry in the FIB table contains the physical or logical interface through which a packet is sent to a network segment or host to reach the next-hop router. An entry also indicates whether the packet can be sent to a destination host on a directly connected network.</a:t>
            </a:r>
          </a:p>
          <a:p>
            <a:r>
              <a:rPr lang="en-US" dirty="0" smtClean="0"/>
              <a:t>The </a:t>
            </a:r>
            <a:r>
              <a:rPr lang="en-US" b="1" dirty="0" smtClean="0"/>
              <a:t>display fib </a:t>
            </a:r>
            <a:r>
              <a:rPr lang="en-US" dirty="0" smtClean="0"/>
              <a:t>[ </a:t>
            </a:r>
            <a:r>
              <a:rPr lang="en-US" i="1" dirty="0" smtClean="0"/>
              <a:t>slot-id</a:t>
            </a:r>
            <a:r>
              <a:rPr lang="en-US" dirty="0" smtClean="0"/>
              <a:t> ] command is used to check information about the FIB table.</a:t>
            </a:r>
          </a:p>
          <a:p>
            <a:pPr lvl="1"/>
            <a:r>
              <a:rPr lang="en-US" dirty="0" smtClean="0"/>
              <a:t>slot-id: displays information about the FIB table with a specified slot ID. The value is an integer, and the value range depends on the device configuration.</a:t>
            </a:r>
            <a:endParaRPr lang="en-US" altLang="zh-CN" dirty="0" smtClean="0"/>
          </a:p>
          <a:p>
            <a:r>
              <a:rPr lang="en-US" dirty="0" smtClean="0"/>
              <a:t>Fields in the FIB table:</a:t>
            </a:r>
            <a:endParaRPr lang="en-US" altLang="zh-CN" dirty="0" smtClean="0"/>
          </a:p>
          <a:p>
            <a:pPr lvl="1"/>
            <a:r>
              <a:rPr lang="en-US" dirty="0" smtClean="0"/>
              <a:t>Total number of Routes: indicates the total number of routes in the routing table.</a:t>
            </a:r>
          </a:p>
          <a:p>
            <a:pPr lvl="1"/>
            <a:r>
              <a:rPr lang="en-US" dirty="0" smtClean="0"/>
              <a:t>Destination/Mask: indicates the destination address or mask length.</a:t>
            </a:r>
          </a:p>
          <a:p>
            <a:pPr lvl="1"/>
            <a:r>
              <a:rPr lang="en-US" dirty="0" err="1" smtClean="0"/>
              <a:t>Nexthop</a:t>
            </a:r>
            <a:r>
              <a:rPr lang="en-US" dirty="0" smtClean="0"/>
              <a:t>: indicates the next hop.</a:t>
            </a:r>
          </a:p>
          <a:p>
            <a:pPr lvl="1"/>
            <a:r>
              <a:rPr lang="en-US" dirty="0" smtClean="0"/>
              <a:t>Flag: indicates the current flag, which is the combination of G, H, U, S, D, and B.</a:t>
            </a:r>
          </a:p>
          <a:p>
            <a:pPr lvl="2"/>
            <a:r>
              <a:rPr lang="en-US" dirty="0" smtClean="0"/>
              <a:t>G (Gateway): indicates that the next hop is a gateway.</a:t>
            </a:r>
          </a:p>
          <a:p>
            <a:pPr lvl="2"/>
            <a:r>
              <a:rPr lang="en-US" dirty="0" smtClean="0"/>
              <a:t>H (Host): indicates that the next hop is a host.</a:t>
            </a:r>
          </a:p>
          <a:p>
            <a:pPr lvl="2"/>
            <a:r>
              <a:rPr lang="en-US" dirty="0" smtClean="0"/>
              <a:t>U (Up): indicates that the route status is Up.</a:t>
            </a:r>
          </a:p>
          <a:p>
            <a:pPr lvl="2"/>
            <a:r>
              <a:rPr lang="en-US" dirty="0" smtClean="0"/>
              <a:t>S (Static): indicates the static route.</a:t>
            </a:r>
            <a:endParaRPr lang="en-US" altLang="zh-CN" dirty="0" smtClean="0"/>
          </a:p>
          <a:p>
            <a:pPr lvl="2"/>
            <a:r>
              <a:rPr lang="en-US" dirty="0" smtClean="0"/>
              <a:t>D (Dynamic): indicates the dynamic route.</a:t>
            </a:r>
            <a:endParaRPr lang="en-US" altLang="zh-CN" dirty="0" smtClean="0"/>
          </a:p>
          <a:p>
            <a:pPr lvl="2"/>
            <a:r>
              <a:rPr lang="en-US" dirty="0" smtClean="0"/>
              <a:t>B (</a:t>
            </a:r>
            <a:r>
              <a:rPr lang="en-US" dirty="0" err="1" smtClean="0"/>
              <a:t>Blackhole</a:t>
            </a:r>
            <a:r>
              <a:rPr lang="en-US" dirty="0" smtClean="0"/>
              <a:t>): indicates the </a:t>
            </a:r>
            <a:r>
              <a:rPr lang="en-US" dirty="0" err="1" smtClean="0"/>
              <a:t>blackhole</a:t>
            </a:r>
            <a:r>
              <a:rPr lang="en-US" dirty="0" smtClean="0"/>
              <a:t> route, with the next hop as a null interface.</a:t>
            </a:r>
          </a:p>
        </p:txBody>
      </p:sp>
      <p:sp>
        <p:nvSpPr>
          <p:cNvPr id="5" name="幻灯片图像占位符 4"/>
          <p:cNvSpPr>
            <a:spLocks noGrp="1" noRot="1" noChangeAspect="1"/>
          </p:cNvSpPr>
          <p:nvPr>
            <p:ph type="sldImg"/>
          </p:nvPr>
        </p:nvSpPr>
        <p:spPr/>
      </p:sp>
    </p:spTree>
    <p:extLst>
      <p:ext uri="{BB962C8B-B14F-4D97-AF65-F5344CB8AC3E}">
        <p14:creationId xmlns:p14="http://schemas.microsoft.com/office/powerpoint/2010/main" val="2733552216"/>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2#总标题">
    <p:spTree>
      <p:nvGrpSpPr>
        <p:cNvPr id="1" name=""/>
        <p:cNvGrpSpPr/>
        <p:nvPr/>
      </p:nvGrpSpPr>
      <p:grpSpPr>
        <a:xfrm>
          <a:off x="0" y="0"/>
          <a:ext cx="0" cy="0"/>
          <a:chOff x="0" y="0"/>
          <a:chExt cx="0" cy="0"/>
        </a:xfrm>
      </p:grpSpPr>
      <p:pic>
        <p:nvPicPr>
          <p:cNvPr id="20" name="Picture 4">
            <a:extLst>
              <a:ext uri="{FF2B5EF4-FFF2-40B4-BE49-F238E27FC236}">
                <a16:creationId xmlns:a16="http://schemas.microsoft.com/office/drawing/2014/main" xmlns="" id="{D41ED637-23F7-4EF1-8244-C6F587DE15EC}"/>
              </a:ext>
            </a:extLst>
          </p:cNvPr>
          <p:cNvPicPr>
            <a:picLocks noChangeAspect="1" noChangeArrowheads="1"/>
          </p:cNvPicPr>
          <p:nvPr userDrawn="1"/>
        </p:nvPicPr>
        <p:blipFill rotWithShape="1">
          <a:blip r:embed="rId2" cstate="print">
            <a:extLst>
              <a:ext uri="{28A0092B-C50C-407E-A947-70E740481C1C}">
                <a14:useLocalDpi xmlns:a14="http://schemas.microsoft.com/office/drawing/2010/main" val="0"/>
              </a:ext>
            </a:extLst>
          </a:blip>
          <a:srcRect b="3447"/>
          <a:stretch/>
        </p:blipFill>
        <p:spPr bwMode="auto">
          <a:xfrm>
            <a:off x="1" y="85"/>
            <a:ext cx="12192000" cy="6864740"/>
          </a:xfrm>
          <a:prstGeom prst="rect">
            <a:avLst/>
          </a:prstGeom>
          <a:noFill/>
          <a:extLst>
            <a:ext uri="{909E8E84-426E-40DD-AFC4-6F175D3DCCD1}">
              <a14:hiddenFill xmlns:a14="http://schemas.microsoft.com/office/drawing/2010/main">
                <a:solidFill>
                  <a:srgbClr val="FFFFFF"/>
                </a:solidFill>
              </a14:hiddenFill>
            </a:ext>
          </a:extLst>
        </p:spPr>
      </p:pic>
      <p:sp>
        <p:nvSpPr>
          <p:cNvPr id="21" name="Rectangle 41">
            <a:extLst>
              <a:ext uri="{FF2B5EF4-FFF2-40B4-BE49-F238E27FC236}">
                <a16:creationId xmlns:a16="http://schemas.microsoft.com/office/drawing/2014/main" xmlns="" id="{8A4E814C-6A0E-4D7B-A72D-A89F1472C079}"/>
              </a:ext>
            </a:extLst>
          </p:cNvPr>
          <p:cNvSpPr>
            <a:spLocks noGrp="1" noChangeArrowheads="1"/>
          </p:cNvSpPr>
          <p:nvPr>
            <p:ph type="ctrTitle" sz="quarter" hasCustomPrompt="1"/>
          </p:nvPr>
        </p:nvSpPr>
        <p:spPr>
          <a:xfrm>
            <a:off x="1031295" y="4957156"/>
            <a:ext cx="10441567" cy="831600"/>
          </a:xfrm>
          <a:prstGeom prst="rect">
            <a:avLst/>
          </a:prstGeom>
          <a:ln algn="ctr"/>
        </p:spPr>
        <p:txBody>
          <a:bodyPr lIns="87802" tIns="43901" rIns="87802" bIns="43901"/>
          <a:lstStyle>
            <a:lvl1pPr algn="l" defTabSz="801688" rtl="0" eaLnBrk="0" fontAlgn="ctr" hangingPunct="0">
              <a:spcBef>
                <a:spcPct val="0"/>
              </a:spcBef>
              <a:spcAft>
                <a:spcPct val="0"/>
              </a:spcAft>
              <a:defRPr lang="zh-CN" altLang="en-US" sz="4300" b="1" kern="1200" baseline="0" dirty="0">
                <a:solidFill>
                  <a:srgbClr val="0070C0"/>
                </a:solidFill>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a:t>Click to Edit Title</a:t>
            </a:r>
            <a:endParaRPr lang="zh-CN" altLang="en-US" dirty="0"/>
          </a:p>
        </p:txBody>
      </p:sp>
      <p:sp>
        <p:nvSpPr>
          <p:cNvPr id="22" name="文本占位符 29">
            <a:extLst>
              <a:ext uri="{FF2B5EF4-FFF2-40B4-BE49-F238E27FC236}">
                <a16:creationId xmlns:a16="http://schemas.microsoft.com/office/drawing/2014/main" xmlns="" id="{32066CDE-A937-4A09-BC1A-2E31B37E80DC}"/>
              </a:ext>
            </a:extLst>
          </p:cNvPr>
          <p:cNvSpPr>
            <a:spLocks noGrp="1"/>
          </p:cNvSpPr>
          <p:nvPr>
            <p:ph type="body" sz="quarter" idx="10" hasCustomPrompt="1"/>
          </p:nvPr>
        </p:nvSpPr>
        <p:spPr>
          <a:xfrm>
            <a:off x="1031295" y="5816120"/>
            <a:ext cx="6912000" cy="493200"/>
          </a:xfrm>
          <a:prstGeom prst="rect">
            <a:avLst/>
          </a:prstGeom>
        </p:spPr>
        <p:txBody>
          <a:bodyPr/>
          <a:lstStyle>
            <a:lvl1pPr marL="0" indent="0" algn="l" defTabSz="801688" rtl="0" eaLnBrk="0" fontAlgn="ctr" hangingPunct="0">
              <a:spcBef>
                <a:spcPct val="0"/>
              </a:spcBef>
              <a:spcAft>
                <a:spcPct val="0"/>
              </a:spcAft>
              <a:buNone/>
              <a:defRPr lang="zh-CN" altLang="en-US" sz="2000" kern="1200" baseline="0" dirty="0" smtClean="0">
                <a:solidFill>
                  <a:srgbClr val="0070C0"/>
                </a:solidFill>
                <a:latin typeface="Huawei Sans" panose="020C0503030203020204" pitchFamily="34" charset="0"/>
                <a:ea typeface="方正兰亭黑简体" panose="02000000000000000000" pitchFamily="2" charset="-122"/>
                <a:cs typeface="Huawei Sans" panose="020C0503030203020204" pitchFamily="34" charset="0"/>
              </a:defRPr>
            </a:lvl1pPr>
          </a:lstStyle>
          <a:p>
            <a:pPr lvl="0"/>
            <a:r>
              <a:rPr lang="en-US" altLang="zh-CN" dirty="0"/>
              <a:t>Click to Edit Title</a:t>
            </a:r>
            <a:endParaRPr lang="zh-CN" altLang="en-US" dirty="0"/>
          </a:p>
        </p:txBody>
      </p:sp>
      <p:sp>
        <p:nvSpPr>
          <p:cNvPr id="23" name="Rectangle 54">
            <a:extLst>
              <a:ext uri="{FF2B5EF4-FFF2-40B4-BE49-F238E27FC236}">
                <a16:creationId xmlns:a16="http://schemas.microsoft.com/office/drawing/2014/main" xmlns="" id="{E41F9D83-F5AF-4470-B1CB-86B915AC09E9}"/>
              </a:ext>
            </a:extLst>
          </p:cNvPr>
          <p:cNvSpPr>
            <a:spLocks noChangeArrowheads="1"/>
          </p:cNvSpPr>
          <p:nvPr userDrawn="1"/>
        </p:nvSpPr>
        <p:spPr bwMode="auto">
          <a:xfrm>
            <a:off x="947428" y="6500581"/>
            <a:ext cx="4948333" cy="265552"/>
          </a:xfrm>
          <a:prstGeom prst="rect">
            <a:avLst/>
          </a:prstGeom>
          <a:noFill/>
          <a:ln w="9525" algn="ctr">
            <a:noFill/>
            <a:miter lim="800000"/>
            <a:headEnd/>
            <a:tailEnd/>
          </a:ln>
          <a:effectLst/>
        </p:spPr>
        <p:txBody>
          <a:bodyPr wrap="none" lIns="80101" tIns="40052" rIns="80101" bIns="40052">
            <a:spAutoFit/>
          </a:bodyPr>
          <a:lstStyle/>
          <a:p>
            <a:pPr defTabSz="801668" eaLnBrk="0" fontAlgn="base" hangingPunct="0">
              <a:defRPr/>
            </a:pPr>
            <a:r>
              <a:rPr lang="en-US" altLang="zh-CN" sz="1200" baseline="0" dirty="0">
                <a:latin typeface="Huawei Sans" panose="020C0503030203020204" pitchFamily="34" charset="0"/>
                <a:ea typeface="方正兰亭黑简体" panose="02000000000000000000" pitchFamily="2" charset="-122"/>
                <a:cs typeface="Huawei Sans" panose="020C0503030203020204" pitchFamily="34" charset="0"/>
              </a:rPr>
              <a:t>Copyright © 2020 Huawei Technologies Co., Ltd. All rights reserved. </a:t>
            </a:r>
          </a:p>
        </p:txBody>
      </p:sp>
      <p:pic>
        <p:nvPicPr>
          <p:cNvPr id="24" name="图片 23">
            <a:extLst>
              <a:ext uri="{FF2B5EF4-FFF2-40B4-BE49-F238E27FC236}">
                <a16:creationId xmlns:a16="http://schemas.microsoft.com/office/drawing/2014/main" xmlns="" id="{06AACCFD-902A-47E3-8CA1-B063B9921D65}"/>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891889" y="251069"/>
            <a:ext cx="1965600" cy="430102"/>
          </a:xfrm>
          <a:prstGeom prst="rect">
            <a:avLst/>
          </a:prstGeom>
        </p:spPr>
      </p:pic>
    </p:spTree>
    <p:extLst>
      <p:ext uri="{BB962C8B-B14F-4D97-AF65-F5344CB8AC3E}">
        <p14:creationId xmlns:p14="http://schemas.microsoft.com/office/powerpoint/2010/main" val="269874463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3#更多信息(可选)">
    <p:spTree>
      <p:nvGrpSpPr>
        <p:cNvPr id="1" name=""/>
        <p:cNvGrpSpPr/>
        <p:nvPr/>
      </p:nvGrpSpPr>
      <p:grpSpPr>
        <a:xfrm>
          <a:off x="0" y="0"/>
          <a:ext cx="0" cy="0"/>
          <a:chOff x="0" y="0"/>
          <a:chExt cx="0" cy="0"/>
        </a:xfrm>
      </p:grpSpPr>
      <p:sp>
        <p:nvSpPr>
          <p:cNvPr id="20" name="文本占位符 6">
            <a:extLst>
              <a:ext uri="{FF2B5EF4-FFF2-40B4-BE49-F238E27FC236}">
                <a16:creationId xmlns:a16="http://schemas.microsoft.com/office/drawing/2014/main" xmlns="" id="{C26BBAA6-CA0E-4F94-B76F-ABCB0CB3D7BC}"/>
              </a:ext>
            </a:extLst>
          </p:cNvPr>
          <p:cNvSpPr>
            <a:spLocks noGrp="1"/>
          </p:cNvSpPr>
          <p:nvPr>
            <p:ph type="body" sz="quarter" idx="10" hasCustomPrompt="1"/>
          </p:nvPr>
        </p:nvSpPr>
        <p:spPr>
          <a:xfrm>
            <a:off x="451878" y="1242452"/>
            <a:ext cx="11306175" cy="4680000"/>
          </a:xfrm>
          <a:prstGeom prst="rect">
            <a:avLst/>
          </a:prstGeom>
        </p:spPr>
        <p:txBody>
          <a:bodyPr/>
          <a:lstStyle>
            <a:lvl1pPr algn="just" fontAlgn="auto">
              <a:defRPr baseline="0">
                <a:latin typeface="Huawei Sans" panose="020C0503030203020204" pitchFamily="34" charset="0"/>
                <a:ea typeface="方正兰亭黑简体" panose="02000000000000000000" pitchFamily="2" charset="-122"/>
                <a:cs typeface="Huawei Sans" panose="020C0503030203020204" pitchFamily="34" charset="0"/>
              </a:defRPr>
            </a:lvl1pPr>
            <a:lvl5pPr>
              <a:buNone/>
              <a:defRPr/>
            </a:lvl5pPr>
          </a:lstStyle>
          <a:p>
            <a:r>
              <a:rPr lang="en-US" altLang="zh-CN" dirty="0"/>
              <a:t>More information for trainees</a:t>
            </a:r>
            <a:endParaRPr lang="zh-CN" altLang="en-US" dirty="0"/>
          </a:p>
        </p:txBody>
      </p:sp>
      <p:sp>
        <p:nvSpPr>
          <p:cNvPr id="21" name="TextBox 10">
            <a:extLst>
              <a:ext uri="{FF2B5EF4-FFF2-40B4-BE49-F238E27FC236}">
                <a16:creationId xmlns:a16="http://schemas.microsoft.com/office/drawing/2014/main" xmlns="" id="{83F4E52C-2F65-4219-83E2-E9C0FDEFBBBB}"/>
              </a:ext>
            </a:extLst>
          </p:cNvPr>
          <p:cNvSpPr txBox="1"/>
          <p:nvPr userDrawn="1"/>
        </p:nvSpPr>
        <p:spPr bwMode="auto">
          <a:xfrm>
            <a:off x="1595500" y="408779"/>
            <a:ext cx="5040560" cy="639559"/>
          </a:xfrm>
          <a:prstGeom prst="rect">
            <a:avLst/>
          </a:prstGeom>
          <a:noFill/>
          <a:ln w="9525">
            <a:noFill/>
            <a:miter lim="800000"/>
            <a:headEnd/>
            <a:tailEnd/>
          </a:ln>
        </p:spPr>
        <p:txBody>
          <a:bodyPr wrap="square" lIns="99980" tIns="49987" rIns="99980" bIns="49987" rtlCol="0">
            <a:spAutoFit/>
          </a:bodyPr>
          <a:lstStyle/>
          <a:p>
            <a:pPr algn="l" defTabSz="1001624" rtl="0" eaLnBrk="0" fontAlgn="ctr" hangingPunct="0">
              <a:spcBef>
                <a:spcPct val="0"/>
              </a:spcBef>
              <a:spcAft>
                <a:spcPct val="0"/>
              </a:spcAft>
            </a:pPr>
            <a:r>
              <a:rPr lang="en-US" altLang="zh-CN" sz="3500" b="1" kern="1200"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More Information</a:t>
            </a:r>
          </a:p>
        </p:txBody>
      </p:sp>
      <p:sp>
        <p:nvSpPr>
          <p:cNvPr id="22" name="Freeform 9">
            <a:extLst>
              <a:ext uri="{FF2B5EF4-FFF2-40B4-BE49-F238E27FC236}">
                <a16:creationId xmlns:a16="http://schemas.microsoft.com/office/drawing/2014/main" xmlns="" id="{67AE7782-5205-4C64-A1A1-72767956890C}"/>
              </a:ext>
            </a:extLst>
          </p:cNvPr>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3" name="Freeform 11">
            <a:extLst>
              <a:ext uri="{FF2B5EF4-FFF2-40B4-BE49-F238E27FC236}">
                <a16:creationId xmlns:a16="http://schemas.microsoft.com/office/drawing/2014/main" xmlns="" id="{56172C6A-B9EB-4945-87F8-A6FC4B1F9EB8}"/>
              </a:ext>
            </a:extLst>
          </p:cNvPr>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24" name="组合 23">
            <a:extLst>
              <a:ext uri="{FF2B5EF4-FFF2-40B4-BE49-F238E27FC236}">
                <a16:creationId xmlns:a16="http://schemas.microsoft.com/office/drawing/2014/main" xmlns="" id="{51B2654F-B2EB-4003-9C56-F3F7C13EDE19}"/>
              </a:ext>
            </a:extLst>
          </p:cNvPr>
          <p:cNvGrpSpPr/>
          <p:nvPr userDrawn="1"/>
        </p:nvGrpSpPr>
        <p:grpSpPr>
          <a:xfrm>
            <a:off x="479376" y="480268"/>
            <a:ext cx="496581" cy="496581"/>
            <a:chOff x="4485904" y="3429000"/>
            <a:chExt cx="2003425" cy="2003425"/>
          </a:xfrm>
          <a:solidFill>
            <a:schemeClr val="bg1"/>
          </a:solidFill>
        </p:grpSpPr>
        <p:sp>
          <p:nvSpPr>
            <p:cNvPr id="25" name="Freeform 6">
              <a:extLst>
                <a:ext uri="{FF2B5EF4-FFF2-40B4-BE49-F238E27FC236}">
                  <a16:creationId xmlns:a16="http://schemas.microsoft.com/office/drawing/2014/main" xmlns="" id="{913BF653-8F19-4896-A3C5-FD5C657F20BD}"/>
                </a:ext>
              </a:extLst>
            </p:cNvPr>
            <p:cNvSpPr>
              <a:spLocks noEditPoints="1"/>
            </p:cNvSpPr>
            <p:nvPr/>
          </p:nvSpPr>
          <p:spPr bwMode="auto">
            <a:xfrm>
              <a:off x="4485904" y="3429000"/>
              <a:ext cx="2003425" cy="2003425"/>
            </a:xfrm>
            <a:custGeom>
              <a:avLst/>
              <a:gdLst>
                <a:gd name="T0" fmla="*/ 669 w 1338"/>
                <a:gd name="T1" fmla="*/ 0 h 1338"/>
                <a:gd name="T2" fmla="*/ 1338 w 1338"/>
                <a:gd name="T3" fmla="*/ 669 h 1338"/>
                <a:gd name="T4" fmla="*/ 669 w 1338"/>
                <a:gd name="T5" fmla="*/ 1338 h 1338"/>
                <a:gd name="T6" fmla="*/ 0 w 1338"/>
                <a:gd name="T7" fmla="*/ 669 h 1338"/>
                <a:gd name="T8" fmla="*/ 669 w 1338"/>
                <a:gd name="T9" fmla="*/ 0 h 1338"/>
                <a:gd name="T10" fmla="*/ 669 w 1338"/>
                <a:gd name="T11" fmla="*/ 92 h 1338"/>
                <a:gd name="T12" fmla="*/ 1246 w 1338"/>
                <a:gd name="T13" fmla="*/ 669 h 1338"/>
                <a:gd name="T14" fmla="*/ 669 w 1338"/>
                <a:gd name="T15" fmla="*/ 1246 h 1338"/>
                <a:gd name="T16" fmla="*/ 92 w 1338"/>
                <a:gd name="T17" fmla="*/ 669 h 1338"/>
                <a:gd name="T18" fmla="*/ 669 w 1338"/>
                <a:gd name="T19" fmla="*/ 92 h 13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38" h="1338">
                  <a:moveTo>
                    <a:pt x="669" y="0"/>
                  </a:moveTo>
                  <a:cubicBezTo>
                    <a:pt x="1039" y="0"/>
                    <a:pt x="1338" y="299"/>
                    <a:pt x="1338" y="669"/>
                  </a:cubicBezTo>
                  <a:cubicBezTo>
                    <a:pt x="1338" y="1039"/>
                    <a:pt x="1039" y="1338"/>
                    <a:pt x="669" y="1338"/>
                  </a:cubicBezTo>
                  <a:cubicBezTo>
                    <a:pt x="299" y="1338"/>
                    <a:pt x="0" y="1039"/>
                    <a:pt x="0" y="669"/>
                  </a:cubicBezTo>
                  <a:cubicBezTo>
                    <a:pt x="0" y="299"/>
                    <a:pt x="299" y="0"/>
                    <a:pt x="669" y="0"/>
                  </a:cubicBezTo>
                  <a:close/>
                  <a:moveTo>
                    <a:pt x="669" y="92"/>
                  </a:moveTo>
                  <a:cubicBezTo>
                    <a:pt x="988" y="92"/>
                    <a:pt x="1246" y="350"/>
                    <a:pt x="1246" y="669"/>
                  </a:cubicBezTo>
                  <a:cubicBezTo>
                    <a:pt x="1246" y="988"/>
                    <a:pt x="988" y="1246"/>
                    <a:pt x="669" y="1246"/>
                  </a:cubicBezTo>
                  <a:cubicBezTo>
                    <a:pt x="350" y="1246"/>
                    <a:pt x="92" y="988"/>
                    <a:pt x="92" y="669"/>
                  </a:cubicBezTo>
                  <a:cubicBezTo>
                    <a:pt x="92" y="350"/>
                    <a:pt x="350" y="92"/>
                    <a:pt x="669" y="9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6" name="Freeform 7">
              <a:extLst>
                <a:ext uri="{FF2B5EF4-FFF2-40B4-BE49-F238E27FC236}">
                  <a16:creationId xmlns:a16="http://schemas.microsoft.com/office/drawing/2014/main" xmlns="" id="{9FE93C34-99E5-43DB-A9AD-4AAAE522FC4D}"/>
                </a:ext>
              </a:extLst>
            </p:cNvPr>
            <p:cNvSpPr>
              <a:spLocks/>
            </p:cNvSpPr>
            <p:nvPr/>
          </p:nvSpPr>
          <p:spPr bwMode="auto">
            <a:xfrm>
              <a:off x="4978029" y="4324350"/>
              <a:ext cx="212725" cy="212725"/>
            </a:xfrm>
            <a:custGeom>
              <a:avLst/>
              <a:gdLst>
                <a:gd name="T0" fmla="*/ 0 w 142"/>
                <a:gd name="T1" fmla="*/ 72 h 142"/>
                <a:gd name="T2" fmla="*/ 0 w 142"/>
                <a:gd name="T3" fmla="*/ 70 h 142"/>
                <a:gd name="T4" fmla="*/ 71 w 142"/>
                <a:gd name="T5" fmla="*/ 0 h 142"/>
                <a:gd name="T6" fmla="*/ 71 w 142"/>
                <a:gd name="T7" fmla="*/ 0 h 142"/>
                <a:gd name="T8" fmla="*/ 142 w 142"/>
                <a:gd name="T9" fmla="*/ 70 h 142"/>
                <a:gd name="T10" fmla="*/ 142 w 142"/>
                <a:gd name="T11" fmla="*/ 72 h 142"/>
                <a:gd name="T12" fmla="*/ 71 w 142"/>
                <a:gd name="T13" fmla="*/ 142 h 142"/>
                <a:gd name="T14" fmla="*/ 71 w 142"/>
                <a:gd name="T15" fmla="*/ 142 h 142"/>
                <a:gd name="T16" fmla="*/ 0 w 142"/>
                <a:gd name="T17" fmla="*/ 72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2" h="142">
                  <a:moveTo>
                    <a:pt x="0" y="72"/>
                  </a:moveTo>
                  <a:cubicBezTo>
                    <a:pt x="0" y="70"/>
                    <a:pt x="0" y="70"/>
                    <a:pt x="0" y="70"/>
                  </a:cubicBezTo>
                  <a:cubicBezTo>
                    <a:pt x="0" y="32"/>
                    <a:pt x="32" y="0"/>
                    <a:pt x="71" y="0"/>
                  </a:cubicBezTo>
                  <a:cubicBezTo>
                    <a:pt x="71" y="0"/>
                    <a:pt x="71" y="0"/>
                    <a:pt x="71" y="0"/>
                  </a:cubicBezTo>
                  <a:cubicBezTo>
                    <a:pt x="110" y="0"/>
                    <a:pt x="142" y="32"/>
                    <a:pt x="142" y="70"/>
                  </a:cubicBezTo>
                  <a:cubicBezTo>
                    <a:pt x="142" y="72"/>
                    <a:pt x="142" y="72"/>
                    <a:pt x="142" y="72"/>
                  </a:cubicBezTo>
                  <a:cubicBezTo>
                    <a:pt x="142" y="110"/>
                    <a:pt x="110" y="142"/>
                    <a:pt x="71" y="142"/>
                  </a:cubicBezTo>
                  <a:cubicBezTo>
                    <a:pt x="71" y="142"/>
                    <a:pt x="71" y="142"/>
                    <a:pt x="71" y="142"/>
                  </a:cubicBezTo>
                  <a:cubicBezTo>
                    <a:pt x="32" y="142"/>
                    <a:pt x="0" y="110"/>
                    <a:pt x="0" y="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7" name="Freeform 8">
              <a:extLst>
                <a:ext uri="{FF2B5EF4-FFF2-40B4-BE49-F238E27FC236}">
                  <a16:creationId xmlns:a16="http://schemas.microsoft.com/office/drawing/2014/main" xmlns="" id="{3BFC72F9-B51B-4292-9D58-51496D790398}"/>
                </a:ext>
              </a:extLst>
            </p:cNvPr>
            <p:cNvSpPr>
              <a:spLocks/>
            </p:cNvSpPr>
            <p:nvPr/>
          </p:nvSpPr>
          <p:spPr bwMode="auto">
            <a:xfrm>
              <a:off x="5395542" y="4324350"/>
              <a:ext cx="211138" cy="212725"/>
            </a:xfrm>
            <a:custGeom>
              <a:avLst/>
              <a:gdLst>
                <a:gd name="T0" fmla="*/ 0 w 141"/>
                <a:gd name="T1" fmla="*/ 72 h 142"/>
                <a:gd name="T2" fmla="*/ 0 w 141"/>
                <a:gd name="T3" fmla="*/ 70 h 142"/>
                <a:gd name="T4" fmla="*/ 70 w 141"/>
                <a:gd name="T5" fmla="*/ 0 h 142"/>
                <a:gd name="T6" fmla="*/ 70 w 141"/>
                <a:gd name="T7" fmla="*/ 0 h 142"/>
                <a:gd name="T8" fmla="*/ 141 w 141"/>
                <a:gd name="T9" fmla="*/ 70 h 142"/>
                <a:gd name="T10" fmla="*/ 141 w 141"/>
                <a:gd name="T11" fmla="*/ 72 h 142"/>
                <a:gd name="T12" fmla="*/ 70 w 141"/>
                <a:gd name="T13" fmla="*/ 142 h 142"/>
                <a:gd name="T14" fmla="*/ 70 w 141"/>
                <a:gd name="T15" fmla="*/ 142 h 142"/>
                <a:gd name="T16" fmla="*/ 0 w 141"/>
                <a:gd name="T17" fmla="*/ 72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1" h="142">
                  <a:moveTo>
                    <a:pt x="0" y="72"/>
                  </a:moveTo>
                  <a:cubicBezTo>
                    <a:pt x="0" y="70"/>
                    <a:pt x="0" y="70"/>
                    <a:pt x="0" y="70"/>
                  </a:cubicBezTo>
                  <a:cubicBezTo>
                    <a:pt x="0" y="32"/>
                    <a:pt x="31" y="0"/>
                    <a:pt x="70" y="0"/>
                  </a:cubicBezTo>
                  <a:cubicBezTo>
                    <a:pt x="70" y="0"/>
                    <a:pt x="70" y="0"/>
                    <a:pt x="70" y="0"/>
                  </a:cubicBezTo>
                  <a:cubicBezTo>
                    <a:pt x="109" y="0"/>
                    <a:pt x="141" y="32"/>
                    <a:pt x="141" y="70"/>
                  </a:cubicBezTo>
                  <a:cubicBezTo>
                    <a:pt x="141" y="72"/>
                    <a:pt x="141" y="72"/>
                    <a:pt x="141" y="72"/>
                  </a:cubicBezTo>
                  <a:cubicBezTo>
                    <a:pt x="141" y="110"/>
                    <a:pt x="109" y="142"/>
                    <a:pt x="70" y="142"/>
                  </a:cubicBezTo>
                  <a:cubicBezTo>
                    <a:pt x="70" y="142"/>
                    <a:pt x="70" y="142"/>
                    <a:pt x="70" y="142"/>
                  </a:cubicBezTo>
                  <a:cubicBezTo>
                    <a:pt x="31" y="142"/>
                    <a:pt x="0" y="110"/>
                    <a:pt x="0" y="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8" name="Freeform 9">
              <a:extLst>
                <a:ext uri="{FF2B5EF4-FFF2-40B4-BE49-F238E27FC236}">
                  <a16:creationId xmlns:a16="http://schemas.microsoft.com/office/drawing/2014/main" xmlns="" id="{88C4CCD9-953D-48EA-A971-7F7D1A8375A5}"/>
                </a:ext>
              </a:extLst>
            </p:cNvPr>
            <p:cNvSpPr>
              <a:spLocks/>
            </p:cNvSpPr>
            <p:nvPr/>
          </p:nvSpPr>
          <p:spPr bwMode="auto">
            <a:xfrm>
              <a:off x="5809879" y="4324350"/>
              <a:ext cx="211138" cy="212725"/>
            </a:xfrm>
            <a:custGeom>
              <a:avLst/>
              <a:gdLst>
                <a:gd name="T0" fmla="*/ 0 w 141"/>
                <a:gd name="T1" fmla="*/ 72 h 142"/>
                <a:gd name="T2" fmla="*/ 0 w 141"/>
                <a:gd name="T3" fmla="*/ 70 h 142"/>
                <a:gd name="T4" fmla="*/ 70 w 141"/>
                <a:gd name="T5" fmla="*/ 0 h 142"/>
                <a:gd name="T6" fmla="*/ 70 w 141"/>
                <a:gd name="T7" fmla="*/ 0 h 142"/>
                <a:gd name="T8" fmla="*/ 141 w 141"/>
                <a:gd name="T9" fmla="*/ 70 h 142"/>
                <a:gd name="T10" fmla="*/ 141 w 141"/>
                <a:gd name="T11" fmla="*/ 72 h 142"/>
                <a:gd name="T12" fmla="*/ 70 w 141"/>
                <a:gd name="T13" fmla="*/ 142 h 142"/>
                <a:gd name="T14" fmla="*/ 70 w 141"/>
                <a:gd name="T15" fmla="*/ 142 h 142"/>
                <a:gd name="T16" fmla="*/ 0 w 141"/>
                <a:gd name="T17" fmla="*/ 72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1" h="142">
                  <a:moveTo>
                    <a:pt x="0" y="72"/>
                  </a:moveTo>
                  <a:cubicBezTo>
                    <a:pt x="0" y="70"/>
                    <a:pt x="0" y="70"/>
                    <a:pt x="0" y="70"/>
                  </a:cubicBezTo>
                  <a:cubicBezTo>
                    <a:pt x="0" y="32"/>
                    <a:pt x="32" y="0"/>
                    <a:pt x="70" y="0"/>
                  </a:cubicBezTo>
                  <a:cubicBezTo>
                    <a:pt x="70" y="0"/>
                    <a:pt x="70" y="0"/>
                    <a:pt x="70" y="0"/>
                  </a:cubicBezTo>
                  <a:cubicBezTo>
                    <a:pt x="109" y="0"/>
                    <a:pt x="141" y="32"/>
                    <a:pt x="141" y="70"/>
                  </a:cubicBezTo>
                  <a:cubicBezTo>
                    <a:pt x="141" y="72"/>
                    <a:pt x="141" y="72"/>
                    <a:pt x="141" y="72"/>
                  </a:cubicBezTo>
                  <a:cubicBezTo>
                    <a:pt x="141" y="110"/>
                    <a:pt x="109" y="142"/>
                    <a:pt x="70" y="142"/>
                  </a:cubicBezTo>
                  <a:cubicBezTo>
                    <a:pt x="70" y="142"/>
                    <a:pt x="70" y="142"/>
                    <a:pt x="70" y="142"/>
                  </a:cubicBezTo>
                  <a:cubicBezTo>
                    <a:pt x="32" y="142"/>
                    <a:pt x="0" y="110"/>
                    <a:pt x="0" y="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317835806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4#学习推荐(可选)">
    <p:spTree>
      <p:nvGrpSpPr>
        <p:cNvPr id="1" name=""/>
        <p:cNvGrpSpPr/>
        <p:nvPr/>
      </p:nvGrpSpPr>
      <p:grpSpPr>
        <a:xfrm>
          <a:off x="0" y="0"/>
          <a:ext cx="0" cy="0"/>
          <a:chOff x="0" y="0"/>
          <a:chExt cx="0" cy="0"/>
        </a:xfrm>
      </p:grpSpPr>
      <p:sp>
        <p:nvSpPr>
          <p:cNvPr id="24" name="文本占位符 6">
            <a:extLst>
              <a:ext uri="{FF2B5EF4-FFF2-40B4-BE49-F238E27FC236}">
                <a16:creationId xmlns:a16="http://schemas.microsoft.com/office/drawing/2014/main" xmlns="" id="{5925F997-4DC4-4A97-A2CA-F6E67338549F}"/>
              </a:ext>
            </a:extLst>
          </p:cNvPr>
          <p:cNvSpPr>
            <a:spLocks noGrp="1"/>
          </p:cNvSpPr>
          <p:nvPr>
            <p:ph type="body" sz="quarter" idx="10" hasCustomPrompt="1"/>
          </p:nvPr>
        </p:nvSpPr>
        <p:spPr>
          <a:xfrm>
            <a:off x="451878" y="1242452"/>
            <a:ext cx="11306175" cy="4680000"/>
          </a:xfrm>
          <a:prstGeom prst="rect">
            <a:avLst/>
          </a:prstGeom>
        </p:spPr>
        <p:txBody>
          <a:bodyPr/>
          <a:lstStyle>
            <a:lvl1pPr marL="302279" marR="0" indent="-302279" algn="just" defTabSz="914034" rtl="0" eaLnBrk="1" fontAlgn="auto" latinLnBrk="0" hangingPunct="1">
              <a:lnSpc>
                <a:spcPct val="140000"/>
              </a:lnSpc>
              <a:spcBef>
                <a:spcPts val="792"/>
              </a:spcBef>
              <a:spcAft>
                <a:spcPts val="0"/>
              </a:spcAft>
              <a:buClrTx/>
              <a:buSzTx/>
              <a:buFont typeface="Arial" panose="020B0604020202020204" pitchFamily="34" charset="0"/>
              <a:buChar char="•"/>
              <a:tabLst/>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pPr marL="302279" marR="0" lvl="0" indent="-302279" algn="just" defTabSz="914034" rtl="0" eaLnBrk="1" fontAlgn="auto" latinLnBrk="0" hangingPunct="1">
              <a:lnSpc>
                <a:spcPct val="140000"/>
              </a:lnSpc>
              <a:spcBef>
                <a:spcPts val="792"/>
              </a:spcBef>
              <a:spcAft>
                <a:spcPts val="0"/>
              </a:spcAft>
              <a:buClrTx/>
              <a:buSzTx/>
              <a:buFont typeface="Arial" panose="020B0604020202020204" pitchFamily="34" charset="0"/>
              <a:buChar char="•"/>
              <a:tabLst/>
              <a:defRPr/>
            </a:pPr>
            <a:r>
              <a:rPr lang="en-US" altLang="zh-CN"/>
              <a:t>More information for trainees</a:t>
            </a:r>
            <a:endParaRPr lang="zh-CN" altLang="en-US"/>
          </a:p>
          <a:p>
            <a:endParaRPr lang="zh-CN" altLang="en-US" dirty="0"/>
          </a:p>
        </p:txBody>
      </p:sp>
      <p:sp>
        <p:nvSpPr>
          <p:cNvPr id="25" name="TextBox 10">
            <a:extLst>
              <a:ext uri="{FF2B5EF4-FFF2-40B4-BE49-F238E27FC236}">
                <a16:creationId xmlns:a16="http://schemas.microsoft.com/office/drawing/2014/main" xmlns="" id="{2A36096C-62EF-4784-A852-D80DB41F8054}"/>
              </a:ext>
            </a:extLst>
          </p:cNvPr>
          <p:cNvSpPr txBox="1"/>
          <p:nvPr userDrawn="1"/>
        </p:nvSpPr>
        <p:spPr bwMode="auto">
          <a:xfrm>
            <a:off x="1595500" y="408779"/>
            <a:ext cx="5040560" cy="639559"/>
          </a:xfrm>
          <a:prstGeom prst="rect">
            <a:avLst/>
          </a:prstGeom>
          <a:noFill/>
          <a:ln w="9525">
            <a:noFill/>
            <a:miter lim="800000"/>
            <a:headEnd/>
            <a:tailEnd/>
          </a:ln>
        </p:spPr>
        <p:txBody>
          <a:bodyPr wrap="square" lIns="99980" tIns="49987" rIns="99980" bIns="49987" rtlCol="0">
            <a:spAutoFit/>
          </a:bodyPr>
          <a:lstStyle/>
          <a:p>
            <a:pPr algn="l" defTabSz="1001624" rtl="0" eaLnBrk="0" fontAlgn="ctr" hangingPunct="0">
              <a:spcBef>
                <a:spcPct val="0"/>
              </a:spcBef>
              <a:spcAft>
                <a:spcPct val="0"/>
              </a:spcAft>
            </a:pPr>
            <a:r>
              <a:rPr lang="en-US" altLang="zh-CN" sz="3500" b="1" kern="1200"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Recommendations</a:t>
            </a:r>
          </a:p>
        </p:txBody>
      </p:sp>
      <p:sp>
        <p:nvSpPr>
          <p:cNvPr id="26" name="Freeform 9">
            <a:extLst>
              <a:ext uri="{FF2B5EF4-FFF2-40B4-BE49-F238E27FC236}">
                <a16:creationId xmlns:a16="http://schemas.microsoft.com/office/drawing/2014/main" xmlns="" id="{C3E6B92D-4F56-451B-A969-F33FFD7B5596}"/>
              </a:ext>
            </a:extLst>
          </p:cNvPr>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7" name="Freeform 11">
            <a:extLst>
              <a:ext uri="{FF2B5EF4-FFF2-40B4-BE49-F238E27FC236}">
                <a16:creationId xmlns:a16="http://schemas.microsoft.com/office/drawing/2014/main" xmlns="" id="{4D1BFDBB-75E2-48B2-B09C-1B807C81952A}"/>
              </a:ext>
            </a:extLst>
          </p:cNvPr>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28" name="组合 27">
            <a:extLst>
              <a:ext uri="{FF2B5EF4-FFF2-40B4-BE49-F238E27FC236}">
                <a16:creationId xmlns:a16="http://schemas.microsoft.com/office/drawing/2014/main" xmlns="" id="{B61332C9-A2C1-4661-A190-9D4473E87607}"/>
              </a:ext>
            </a:extLst>
          </p:cNvPr>
          <p:cNvGrpSpPr/>
          <p:nvPr userDrawn="1"/>
        </p:nvGrpSpPr>
        <p:grpSpPr>
          <a:xfrm>
            <a:off x="515380" y="456929"/>
            <a:ext cx="461963" cy="485190"/>
            <a:chOff x="-779463" y="1835151"/>
            <a:chExt cx="1136650" cy="1193799"/>
          </a:xfrm>
          <a:solidFill>
            <a:schemeClr val="bg1"/>
          </a:solidFill>
        </p:grpSpPr>
        <p:sp>
          <p:nvSpPr>
            <p:cNvPr id="29" name="Freeform 6">
              <a:extLst>
                <a:ext uri="{FF2B5EF4-FFF2-40B4-BE49-F238E27FC236}">
                  <a16:creationId xmlns:a16="http://schemas.microsoft.com/office/drawing/2014/main" xmlns="" id="{82A9BBD5-6775-48A2-A296-CD096ABBA8AE}"/>
                </a:ext>
              </a:extLst>
            </p:cNvPr>
            <p:cNvSpPr>
              <a:spLocks/>
            </p:cNvSpPr>
            <p:nvPr/>
          </p:nvSpPr>
          <p:spPr bwMode="auto">
            <a:xfrm>
              <a:off x="-727075" y="2262188"/>
              <a:ext cx="1031875" cy="625475"/>
            </a:xfrm>
            <a:custGeom>
              <a:avLst/>
              <a:gdLst>
                <a:gd name="T0" fmla="*/ 946 w 968"/>
                <a:gd name="T1" fmla="*/ 587 h 587"/>
                <a:gd name="T2" fmla="*/ 22 w 968"/>
                <a:gd name="T3" fmla="*/ 587 h 587"/>
                <a:gd name="T4" fmla="*/ 0 w 968"/>
                <a:gd name="T5" fmla="*/ 565 h 587"/>
                <a:gd name="T6" fmla="*/ 0 w 968"/>
                <a:gd name="T7" fmla="*/ 63 h 587"/>
                <a:gd name="T8" fmla="*/ 62 w 968"/>
                <a:gd name="T9" fmla="*/ 0 h 587"/>
                <a:gd name="T10" fmla="*/ 104 w 968"/>
                <a:gd name="T11" fmla="*/ 0 h 587"/>
                <a:gd name="T12" fmla="*/ 126 w 968"/>
                <a:gd name="T13" fmla="*/ 22 h 587"/>
                <a:gd name="T14" fmla="*/ 104 w 968"/>
                <a:gd name="T15" fmla="*/ 43 h 587"/>
                <a:gd name="T16" fmla="*/ 62 w 968"/>
                <a:gd name="T17" fmla="*/ 43 h 587"/>
                <a:gd name="T18" fmla="*/ 43 w 968"/>
                <a:gd name="T19" fmla="*/ 63 h 587"/>
                <a:gd name="T20" fmla="*/ 43 w 968"/>
                <a:gd name="T21" fmla="*/ 544 h 587"/>
                <a:gd name="T22" fmla="*/ 925 w 968"/>
                <a:gd name="T23" fmla="*/ 544 h 587"/>
                <a:gd name="T24" fmla="*/ 925 w 968"/>
                <a:gd name="T25" fmla="*/ 63 h 587"/>
                <a:gd name="T26" fmla="*/ 906 w 968"/>
                <a:gd name="T27" fmla="*/ 43 h 587"/>
                <a:gd name="T28" fmla="*/ 859 w 968"/>
                <a:gd name="T29" fmla="*/ 43 h 587"/>
                <a:gd name="T30" fmla="*/ 837 w 968"/>
                <a:gd name="T31" fmla="*/ 22 h 587"/>
                <a:gd name="T32" fmla="*/ 859 w 968"/>
                <a:gd name="T33" fmla="*/ 0 h 587"/>
                <a:gd name="T34" fmla="*/ 906 w 968"/>
                <a:gd name="T35" fmla="*/ 0 h 587"/>
                <a:gd name="T36" fmla="*/ 968 w 968"/>
                <a:gd name="T37" fmla="*/ 63 h 587"/>
                <a:gd name="T38" fmla="*/ 968 w 968"/>
                <a:gd name="T39" fmla="*/ 565 h 587"/>
                <a:gd name="T40" fmla="*/ 946 w 968"/>
                <a:gd name="T41" fmla="*/ 587 h 5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68" h="587">
                  <a:moveTo>
                    <a:pt x="946" y="587"/>
                  </a:moveTo>
                  <a:cubicBezTo>
                    <a:pt x="22" y="587"/>
                    <a:pt x="22" y="587"/>
                    <a:pt x="22" y="587"/>
                  </a:cubicBezTo>
                  <a:cubicBezTo>
                    <a:pt x="10" y="587"/>
                    <a:pt x="0" y="577"/>
                    <a:pt x="0" y="565"/>
                  </a:cubicBezTo>
                  <a:cubicBezTo>
                    <a:pt x="0" y="63"/>
                    <a:pt x="0" y="63"/>
                    <a:pt x="0" y="63"/>
                  </a:cubicBezTo>
                  <a:cubicBezTo>
                    <a:pt x="0" y="28"/>
                    <a:pt x="28" y="0"/>
                    <a:pt x="62" y="0"/>
                  </a:cubicBezTo>
                  <a:cubicBezTo>
                    <a:pt x="104" y="0"/>
                    <a:pt x="104" y="0"/>
                    <a:pt x="104" y="0"/>
                  </a:cubicBezTo>
                  <a:cubicBezTo>
                    <a:pt x="116" y="0"/>
                    <a:pt x="126" y="10"/>
                    <a:pt x="126" y="22"/>
                  </a:cubicBezTo>
                  <a:cubicBezTo>
                    <a:pt x="126" y="34"/>
                    <a:pt x="116" y="43"/>
                    <a:pt x="104" y="43"/>
                  </a:cubicBezTo>
                  <a:cubicBezTo>
                    <a:pt x="62" y="43"/>
                    <a:pt x="62" y="43"/>
                    <a:pt x="62" y="43"/>
                  </a:cubicBezTo>
                  <a:cubicBezTo>
                    <a:pt x="52" y="43"/>
                    <a:pt x="43" y="52"/>
                    <a:pt x="43" y="63"/>
                  </a:cubicBezTo>
                  <a:cubicBezTo>
                    <a:pt x="43" y="544"/>
                    <a:pt x="43" y="544"/>
                    <a:pt x="43" y="544"/>
                  </a:cubicBezTo>
                  <a:cubicBezTo>
                    <a:pt x="925" y="544"/>
                    <a:pt x="925" y="544"/>
                    <a:pt x="925" y="544"/>
                  </a:cubicBezTo>
                  <a:cubicBezTo>
                    <a:pt x="925" y="63"/>
                    <a:pt x="925" y="63"/>
                    <a:pt x="925" y="63"/>
                  </a:cubicBezTo>
                  <a:cubicBezTo>
                    <a:pt x="925" y="52"/>
                    <a:pt x="916" y="43"/>
                    <a:pt x="906" y="43"/>
                  </a:cubicBezTo>
                  <a:cubicBezTo>
                    <a:pt x="859" y="43"/>
                    <a:pt x="859" y="43"/>
                    <a:pt x="859" y="43"/>
                  </a:cubicBezTo>
                  <a:cubicBezTo>
                    <a:pt x="847" y="43"/>
                    <a:pt x="837" y="34"/>
                    <a:pt x="837" y="22"/>
                  </a:cubicBezTo>
                  <a:cubicBezTo>
                    <a:pt x="837" y="10"/>
                    <a:pt x="847" y="0"/>
                    <a:pt x="859" y="0"/>
                  </a:cubicBezTo>
                  <a:cubicBezTo>
                    <a:pt x="906" y="0"/>
                    <a:pt x="906" y="0"/>
                    <a:pt x="906" y="0"/>
                  </a:cubicBezTo>
                  <a:cubicBezTo>
                    <a:pt x="940" y="0"/>
                    <a:pt x="968" y="28"/>
                    <a:pt x="968" y="63"/>
                  </a:cubicBezTo>
                  <a:cubicBezTo>
                    <a:pt x="968" y="565"/>
                    <a:pt x="968" y="565"/>
                    <a:pt x="968" y="565"/>
                  </a:cubicBezTo>
                  <a:cubicBezTo>
                    <a:pt x="968" y="577"/>
                    <a:pt x="958" y="587"/>
                    <a:pt x="946" y="58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0" name="Freeform 7">
              <a:extLst>
                <a:ext uri="{FF2B5EF4-FFF2-40B4-BE49-F238E27FC236}">
                  <a16:creationId xmlns:a16="http://schemas.microsoft.com/office/drawing/2014/main" xmlns="" id="{D7F437DB-F937-48D0-884F-7A306DDFF48D}"/>
                </a:ext>
              </a:extLst>
            </p:cNvPr>
            <p:cNvSpPr>
              <a:spLocks noEditPoints="1"/>
            </p:cNvSpPr>
            <p:nvPr/>
          </p:nvSpPr>
          <p:spPr bwMode="auto">
            <a:xfrm>
              <a:off x="-779463" y="2841625"/>
              <a:ext cx="1136650" cy="187325"/>
            </a:xfrm>
            <a:custGeom>
              <a:avLst/>
              <a:gdLst>
                <a:gd name="T0" fmla="*/ 1024 w 1066"/>
                <a:gd name="T1" fmla="*/ 176 h 176"/>
                <a:gd name="T2" fmla="*/ 42 w 1066"/>
                <a:gd name="T3" fmla="*/ 176 h 176"/>
                <a:gd name="T4" fmla="*/ 0 w 1066"/>
                <a:gd name="T5" fmla="*/ 134 h 176"/>
                <a:gd name="T6" fmla="*/ 0 w 1066"/>
                <a:gd name="T7" fmla="*/ 42 h 176"/>
                <a:gd name="T8" fmla="*/ 42 w 1066"/>
                <a:gd name="T9" fmla="*/ 0 h 176"/>
                <a:gd name="T10" fmla="*/ 1024 w 1066"/>
                <a:gd name="T11" fmla="*/ 0 h 176"/>
                <a:gd name="T12" fmla="*/ 1066 w 1066"/>
                <a:gd name="T13" fmla="*/ 42 h 176"/>
                <a:gd name="T14" fmla="*/ 1066 w 1066"/>
                <a:gd name="T15" fmla="*/ 134 h 176"/>
                <a:gd name="T16" fmla="*/ 1024 w 1066"/>
                <a:gd name="T17" fmla="*/ 176 h 176"/>
                <a:gd name="T18" fmla="*/ 1023 w 1066"/>
                <a:gd name="T19" fmla="*/ 42 h 176"/>
                <a:gd name="T20" fmla="*/ 42 w 1066"/>
                <a:gd name="T21" fmla="*/ 43 h 176"/>
                <a:gd name="T22" fmla="*/ 43 w 1066"/>
                <a:gd name="T23" fmla="*/ 134 h 176"/>
                <a:gd name="T24" fmla="*/ 1023 w 1066"/>
                <a:gd name="T25" fmla="*/ 133 h 176"/>
                <a:gd name="T26" fmla="*/ 1023 w 1066"/>
                <a:gd name="T27" fmla="*/ 42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66" h="176">
                  <a:moveTo>
                    <a:pt x="1024" y="176"/>
                  </a:moveTo>
                  <a:cubicBezTo>
                    <a:pt x="42" y="176"/>
                    <a:pt x="42" y="176"/>
                    <a:pt x="42" y="176"/>
                  </a:cubicBezTo>
                  <a:cubicBezTo>
                    <a:pt x="19" y="176"/>
                    <a:pt x="0" y="157"/>
                    <a:pt x="0" y="134"/>
                  </a:cubicBezTo>
                  <a:cubicBezTo>
                    <a:pt x="0" y="42"/>
                    <a:pt x="0" y="42"/>
                    <a:pt x="0" y="42"/>
                  </a:cubicBezTo>
                  <a:cubicBezTo>
                    <a:pt x="0" y="18"/>
                    <a:pt x="19" y="0"/>
                    <a:pt x="42" y="0"/>
                  </a:cubicBezTo>
                  <a:cubicBezTo>
                    <a:pt x="1024" y="0"/>
                    <a:pt x="1024" y="0"/>
                    <a:pt x="1024" y="0"/>
                  </a:cubicBezTo>
                  <a:cubicBezTo>
                    <a:pt x="1047" y="0"/>
                    <a:pt x="1066" y="18"/>
                    <a:pt x="1066" y="42"/>
                  </a:cubicBezTo>
                  <a:cubicBezTo>
                    <a:pt x="1066" y="134"/>
                    <a:pt x="1066" y="134"/>
                    <a:pt x="1066" y="134"/>
                  </a:cubicBezTo>
                  <a:cubicBezTo>
                    <a:pt x="1066" y="157"/>
                    <a:pt x="1047" y="176"/>
                    <a:pt x="1024" y="176"/>
                  </a:cubicBezTo>
                  <a:close/>
                  <a:moveTo>
                    <a:pt x="1023" y="42"/>
                  </a:moveTo>
                  <a:cubicBezTo>
                    <a:pt x="42" y="43"/>
                    <a:pt x="42" y="43"/>
                    <a:pt x="42" y="43"/>
                  </a:cubicBezTo>
                  <a:cubicBezTo>
                    <a:pt x="43" y="134"/>
                    <a:pt x="43" y="134"/>
                    <a:pt x="43" y="134"/>
                  </a:cubicBezTo>
                  <a:cubicBezTo>
                    <a:pt x="1023" y="133"/>
                    <a:pt x="1023" y="133"/>
                    <a:pt x="1023" y="133"/>
                  </a:cubicBezTo>
                  <a:lnTo>
                    <a:pt x="1023" y="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1" name="Freeform 8">
              <a:extLst>
                <a:ext uri="{FF2B5EF4-FFF2-40B4-BE49-F238E27FC236}">
                  <a16:creationId xmlns:a16="http://schemas.microsoft.com/office/drawing/2014/main" xmlns="" id="{10EA7787-8391-467D-A51C-7E68BADC87DE}"/>
                </a:ext>
              </a:extLst>
            </p:cNvPr>
            <p:cNvSpPr>
              <a:spLocks/>
            </p:cNvSpPr>
            <p:nvPr/>
          </p:nvSpPr>
          <p:spPr bwMode="auto">
            <a:xfrm>
              <a:off x="-303213" y="2911475"/>
              <a:ext cx="184150" cy="46037"/>
            </a:xfrm>
            <a:custGeom>
              <a:avLst/>
              <a:gdLst>
                <a:gd name="T0" fmla="*/ 151 w 172"/>
                <a:gd name="T1" fmla="*/ 43 h 43"/>
                <a:gd name="T2" fmla="*/ 21 w 172"/>
                <a:gd name="T3" fmla="*/ 43 h 43"/>
                <a:gd name="T4" fmla="*/ 0 w 172"/>
                <a:gd name="T5" fmla="*/ 22 h 43"/>
                <a:gd name="T6" fmla="*/ 21 w 172"/>
                <a:gd name="T7" fmla="*/ 0 h 43"/>
                <a:gd name="T8" fmla="*/ 151 w 172"/>
                <a:gd name="T9" fmla="*/ 0 h 43"/>
                <a:gd name="T10" fmla="*/ 172 w 172"/>
                <a:gd name="T11" fmla="*/ 22 h 43"/>
                <a:gd name="T12" fmla="*/ 151 w 172"/>
                <a:gd name="T13" fmla="*/ 43 h 43"/>
              </a:gdLst>
              <a:ahLst/>
              <a:cxnLst>
                <a:cxn ang="0">
                  <a:pos x="T0" y="T1"/>
                </a:cxn>
                <a:cxn ang="0">
                  <a:pos x="T2" y="T3"/>
                </a:cxn>
                <a:cxn ang="0">
                  <a:pos x="T4" y="T5"/>
                </a:cxn>
                <a:cxn ang="0">
                  <a:pos x="T6" y="T7"/>
                </a:cxn>
                <a:cxn ang="0">
                  <a:pos x="T8" y="T9"/>
                </a:cxn>
                <a:cxn ang="0">
                  <a:pos x="T10" y="T11"/>
                </a:cxn>
                <a:cxn ang="0">
                  <a:pos x="T12" y="T13"/>
                </a:cxn>
              </a:cxnLst>
              <a:rect l="0" t="0" r="r" b="b"/>
              <a:pathLst>
                <a:path w="172" h="43">
                  <a:moveTo>
                    <a:pt x="151" y="43"/>
                  </a:moveTo>
                  <a:cubicBezTo>
                    <a:pt x="21" y="43"/>
                    <a:pt x="21" y="43"/>
                    <a:pt x="21" y="43"/>
                  </a:cubicBezTo>
                  <a:cubicBezTo>
                    <a:pt x="10" y="43"/>
                    <a:pt x="0" y="34"/>
                    <a:pt x="0" y="22"/>
                  </a:cubicBezTo>
                  <a:cubicBezTo>
                    <a:pt x="0" y="10"/>
                    <a:pt x="10" y="0"/>
                    <a:pt x="21" y="0"/>
                  </a:cubicBezTo>
                  <a:cubicBezTo>
                    <a:pt x="151" y="0"/>
                    <a:pt x="151" y="0"/>
                    <a:pt x="151" y="0"/>
                  </a:cubicBezTo>
                  <a:cubicBezTo>
                    <a:pt x="162" y="0"/>
                    <a:pt x="172" y="10"/>
                    <a:pt x="172" y="22"/>
                  </a:cubicBezTo>
                  <a:cubicBezTo>
                    <a:pt x="172" y="34"/>
                    <a:pt x="162" y="43"/>
                    <a:pt x="151" y="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2" name="Freeform 9">
              <a:extLst>
                <a:ext uri="{FF2B5EF4-FFF2-40B4-BE49-F238E27FC236}">
                  <a16:creationId xmlns:a16="http://schemas.microsoft.com/office/drawing/2014/main" xmlns="" id="{94728891-ED7D-40F2-8167-5038AD0D1E3B}"/>
                </a:ext>
              </a:extLst>
            </p:cNvPr>
            <p:cNvSpPr>
              <a:spLocks noEditPoints="1"/>
            </p:cNvSpPr>
            <p:nvPr/>
          </p:nvSpPr>
          <p:spPr bwMode="auto">
            <a:xfrm>
              <a:off x="-568325" y="1835151"/>
              <a:ext cx="712788" cy="852487"/>
            </a:xfrm>
            <a:custGeom>
              <a:avLst/>
              <a:gdLst>
                <a:gd name="T0" fmla="*/ 335 w 668"/>
                <a:gd name="T1" fmla="*/ 800 h 800"/>
                <a:gd name="T2" fmla="*/ 316 w 668"/>
                <a:gd name="T3" fmla="*/ 789 h 800"/>
                <a:gd name="T4" fmla="*/ 246 w 668"/>
                <a:gd name="T5" fmla="*/ 662 h 800"/>
                <a:gd name="T6" fmla="*/ 57 w 668"/>
                <a:gd name="T7" fmla="*/ 508 h 800"/>
                <a:gd name="T8" fmla="*/ 49 w 668"/>
                <a:gd name="T9" fmla="*/ 492 h 800"/>
                <a:gd name="T10" fmla="*/ 84 w 668"/>
                <a:gd name="T11" fmla="*/ 168 h 800"/>
                <a:gd name="T12" fmla="*/ 202 w 668"/>
                <a:gd name="T13" fmla="*/ 73 h 800"/>
                <a:gd name="T14" fmla="*/ 621 w 668"/>
                <a:gd name="T15" fmla="*/ 226 h 800"/>
                <a:gd name="T16" fmla="*/ 621 w 668"/>
                <a:gd name="T17" fmla="*/ 226 h 800"/>
                <a:gd name="T18" fmla="*/ 594 w 668"/>
                <a:gd name="T19" fmla="*/ 538 h 800"/>
                <a:gd name="T20" fmla="*/ 468 w 668"/>
                <a:gd name="T21" fmla="*/ 645 h 800"/>
                <a:gd name="T22" fmla="*/ 412 w 668"/>
                <a:gd name="T23" fmla="*/ 665 h 800"/>
                <a:gd name="T24" fmla="*/ 355 w 668"/>
                <a:gd name="T25" fmla="*/ 787 h 800"/>
                <a:gd name="T26" fmla="*/ 336 w 668"/>
                <a:gd name="T27" fmla="*/ 800 h 800"/>
                <a:gd name="T28" fmla="*/ 335 w 668"/>
                <a:gd name="T29" fmla="*/ 800 h 800"/>
                <a:gd name="T30" fmla="*/ 334 w 668"/>
                <a:gd name="T31" fmla="*/ 87 h 800"/>
                <a:gd name="T32" fmla="*/ 220 w 668"/>
                <a:gd name="T33" fmla="*/ 112 h 800"/>
                <a:gd name="T34" fmla="*/ 119 w 668"/>
                <a:gd name="T35" fmla="*/ 194 h 800"/>
                <a:gd name="T36" fmla="*/ 88 w 668"/>
                <a:gd name="T37" fmla="*/ 474 h 800"/>
                <a:gd name="T38" fmla="*/ 95 w 668"/>
                <a:gd name="T39" fmla="*/ 487 h 800"/>
                <a:gd name="T40" fmla="*/ 266 w 668"/>
                <a:gd name="T41" fmla="*/ 622 h 800"/>
                <a:gd name="T42" fmla="*/ 280 w 668"/>
                <a:gd name="T43" fmla="*/ 633 h 800"/>
                <a:gd name="T44" fmla="*/ 333 w 668"/>
                <a:gd name="T45" fmla="*/ 731 h 800"/>
                <a:gd name="T46" fmla="*/ 377 w 668"/>
                <a:gd name="T47" fmla="*/ 637 h 800"/>
                <a:gd name="T48" fmla="*/ 392 w 668"/>
                <a:gd name="T49" fmla="*/ 625 h 800"/>
                <a:gd name="T50" fmla="*/ 450 w 668"/>
                <a:gd name="T51" fmla="*/ 606 h 800"/>
                <a:gd name="T52" fmla="*/ 559 w 668"/>
                <a:gd name="T53" fmla="*/ 514 h 800"/>
                <a:gd name="T54" fmla="*/ 582 w 668"/>
                <a:gd name="T55" fmla="*/ 244 h 800"/>
                <a:gd name="T56" fmla="*/ 582 w 668"/>
                <a:gd name="T57" fmla="*/ 244 h 800"/>
                <a:gd name="T58" fmla="*/ 334 w 668"/>
                <a:gd name="T59" fmla="*/ 87 h 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668" h="800">
                  <a:moveTo>
                    <a:pt x="335" y="800"/>
                  </a:moveTo>
                  <a:cubicBezTo>
                    <a:pt x="327" y="800"/>
                    <a:pt x="320" y="796"/>
                    <a:pt x="316" y="789"/>
                  </a:cubicBezTo>
                  <a:cubicBezTo>
                    <a:pt x="246" y="662"/>
                    <a:pt x="246" y="662"/>
                    <a:pt x="246" y="662"/>
                  </a:cubicBezTo>
                  <a:cubicBezTo>
                    <a:pt x="165" y="638"/>
                    <a:pt x="97" y="582"/>
                    <a:pt x="57" y="508"/>
                  </a:cubicBezTo>
                  <a:cubicBezTo>
                    <a:pt x="54" y="502"/>
                    <a:pt x="52" y="497"/>
                    <a:pt x="49" y="492"/>
                  </a:cubicBezTo>
                  <a:cubicBezTo>
                    <a:pt x="0" y="385"/>
                    <a:pt x="13" y="261"/>
                    <a:pt x="84" y="168"/>
                  </a:cubicBezTo>
                  <a:cubicBezTo>
                    <a:pt x="115" y="127"/>
                    <a:pt x="155" y="95"/>
                    <a:pt x="202" y="73"/>
                  </a:cubicBezTo>
                  <a:cubicBezTo>
                    <a:pt x="360" y="0"/>
                    <a:pt x="548" y="69"/>
                    <a:pt x="621" y="226"/>
                  </a:cubicBezTo>
                  <a:cubicBezTo>
                    <a:pt x="621" y="226"/>
                    <a:pt x="621" y="226"/>
                    <a:pt x="621" y="226"/>
                  </a:cubicBezTo>
                  <a:cubicBezTo>
                    <a:pt x="668" y="327"/>
                    <a:pt x="658" y="447"/>
                    <a:pt x="594" y="538"/>
                  </a:cubicBezTo>
                  <a:cubicBezTo>
                    <a:pt x="563" y="584"/>
                    <a:pt x="519" y="621"/>
                    <a:pt x="468" y="645"/>
                  </a:cubicBezTo>
                  <a:cubicBezTo>
                    <a:pt x="450" y="653"/>
                    <a:pt x="431" y="660"/>
                    <a:pt x="412" y="665"/>
                  </a:cubicBezTo>
                  <a:cubicBezTo>
                    <a:pt x="355" y="787"/>
                    <a:pt x="355" y="787"/>
                    <a:pt x="355" y="787"/>
                  </a:cubicBezTo>
                  <a:cubicBezTo>
                    <a:pt x="351" y="795"/>
                    <a:pt x="344" y="800"/>
                    <a:pt x="336" y="800"/>
                  </a:cubicBezTo>
                  <a:cubicBezTo>
                    <a:pt x="335" y="800"/>
                    <a:pt x="335" y="800"/>
                    <a:pt x="335" y="800"/>
                  </a:cubicBezTo>
                  <a:close/>
                  <a:moveTo>
                    <a:pt x="334" y="87"/>
                  </a:moveTo>
                  <a:cubicBezTo>
                    <a:pt x="296" y="87"/>
                    <a:pt x="257" y="95"/>
                    <a:pt x="220" y="112"/>
                  </a:cubicBezTo>
                  <a:cubicBezTo>
                    <a:pt x="180" y="131"/>
                    <a:pt x="145" y="159"/>
                    <a:pt x="119" y="194"/>
                  </a:cubicBezTo>
                  <a:cubicBezTo>
                    <a:pt x="57" y="275"/>
                    <a:pt x="45" y="382"/>
                    <a:pt x="88" y="474"/>
                  </a:cubicBezTo>
                  <a:cubicBezTo>
                    <a:pt x="90" y="478"/>
                    <a:pt x="92" y="483"/>
                    <a:pt x="95" y="487"/>
                  </a:cubicBezTo>
                  <a:cubicBezTo>
                    <a:pt x="130" y="554"/>
                    <a:pt x="193" y="603"/>
                    <a:pt x="266" y="622"/>
                  </a:cubicBezTo>
                  <a:cubicBezTo>
                    <a:pt x="272" y="624"/>
                    <a:pt x="277" y="628"/>
                    <a:pt x="280" y="633"/>
                  </a:cubicBezTo>
                  <a:cubicBezTo>
                    <a:pt x="333" y="731"/>
                    <a:pt x="333" y="731"/>
                    <a:pt x="333" y="731"/>
                  </a:cubicBezTo>
                  <a:cubicBezTo>
                    <a:pt x="377" y="637"/>
                    <a:pt x="377" y="637"/>
                    <a:pt x="377" y="637"/>
                  </a:cubicBezTo>
                  <a:cubicBezTo>
                    <a:pt x="380" y="631"/>
                    <a:pt x="386" y="626"/>
                    <a:pt x="392" y="625"/>
                  </a:cubicBezTo>
                  <a:cubicBezTo>
                    <a:pt x="413" y="621"/>
                    <a:pt x="432" y="614"/>
                    <a:pt x="450" y="606"/>
                  </a:cubicBezTo>
                  <a:cubicBezTo>
                    <a:pt x="494" y="585"/>
                    <a:pt x="532" y="554"/>
                    <a:pt x="559" y="514"/>
                  </a:cubicBezTo>
                  <a:cubicBezTo>
                    <a:pt x="613" y="435"/>
                    <a:pt x="622" y="331"/>
                    <a:pt x="582" y="244"/>
                  </a:cubicBezTo>
                  <a:cubicBezTo>
                    <a:pt x="582" y="244"/>
                    <a:pt x="582" y="244"/>
                    <a:pt x="582" y="244"/>
                  </a:cubicBezTo>
                  <a:cubicBezTo>
                    <a:pt x="536" y="145"/>
                    <a:pt x="437" y="87"/>
                    <a:pt x="334" y="8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3" name="Freeform 10">
              <a:extLst>
                <a:ext uri="{FF2B5EF4-FFF2-40B4-BE49-F238E27FC236}">
                  <a16:creationId xmlns:a16="http://schemas.microsoft.com/office/drawing/2014/main" xmlns="" id="{8F5E0130-7164-459A-AA92-A957A8E21FAB}"/>
                </a:ext>
              </a:extLst>
            </p:cNvPr>
            <p:cNvSpPr>
              <a:spLocks noEditPoints="1"/>
            </p:cNvSpPr>
            <p:nvPr/>
          </p:nvSpPr>
          <p:spPr bwMode="auto">
            <a:xfrm>
              <a:off x="-354013" y="2181225"/>
              <a:ext cx="280988" cy="187325"/>
            </a:xfrm>
            <a:custGeom>
              <a:avLst/>
              <a:gdLst>
                <a:gd name="T0" fmla="*/ 140 w 263"/>
                <a:gd name="T1" fmla="*/ 177 h 177"/>
                <a:gd name="T2" fmla="*/ 130 w 263"/>
                <a:gd name="T3" fmla="*/ 177 h 177"/>
                <a:gd name="T4" fmla="*/ 2 w 263"/>
                <a:gd name="T5" fmla="*/ 115 h 177"/>
                <a:gd name="T6" fmla="*/ 3 w 263"/>
                <a:gd name="T7" fmla="*/ 21 h 177"/>
                <a:gd name="T8" fmla="*/ 25 w 263"/>
                <a:gd name="T9" fmla="*/ 0 h 177"/>
                <a:gd name="T10" fmla="*/ 46 w 263"/>
                <a:gd name="T11" fmla="*/ 21 h 177"/>
                <a:gd name="T12" fmla="*/ 45 w 263"/>
                <a:gd name="T13" fmla="*/ 113 h 177"/>
                <a:gd name="T14" fmla="*/ 131 w 263"/>
                <a:gd name="T15" fmla="*/ 134 h 177"/>
                <a:gd name="T16" fmla="*/ 218 w 263"/>
                <a:gd name="T17" fmla="*/ 119 h 177"/>
                <a:gd name="T18" fmla="*/ 220 w 263"/>
                <a:gd name="T19" fmla="*/ 27 h 177"/>
                <a:gd name="T20" fmla="*/ 242 w 263"/>
                <a:gd name="T21" fmla="*/ 6 h 177"/>
                <a:gd name="T22" fmla="*/ 263 w 263"/>
                <a:gd name="T23" fmla="*/ 28 h 177"/>
                <a:gd name="T24" fmla="*/ 261 w 263"/>
                <a:gd name="T25" fmla="*/ 122 h 177"/>
                <a:gd name="T26" fmla="*/ 214 w 263"/>
                <a:gd name="T27" fmla="*/ 168 h 177"/>
                <a:gd name="T28" fmla="*/ 140 w 263"/>
                <a:gd name="T29" fmla="*/ 177 h 177"/>
                <a:gd name="T30" fmla="*/ 45 w 263"/>
                <a:gd name="T31" fmla="*/ 116 h 177"/>
                <a:gd name="T32" fmla="*/ 45 w 263"/>
                <a:gd name="T33" fmla="*/ 116 h 177"/>
                <a:gd name="T34" fmla="*/ 45 w 263"/>
                <a:gd name="T35" fmla="*/ 11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3" h="177">
                  <a:moveTo>
                    <a:pt x="140" y="177"/>
                  </a:moveTo>
                  <a:cubicBezTo>
                    <a:pt x="137" y="177"/>
                    <a:pt x="133" y="177"/>
                    <a:pt x="130" y="177"/>
                  </a:cubicBezTo>
                  <a:cubicBezTo>
                    <a:pt x="65" y="175"/>
                    <a:pt x="0" y="155"/>
                    <a:pt x="2" y="115"/>
                  </a:cubicBezTo>
                  <a:cubicBezTo>
                    <a:pt x="3" y="21"/>
                    <a:pt x="3" y="21"/>
                    <a:pt x="3" y="21"/>
                  </a:cubicBezTo>
                  <a:cubicBezTo>
                    <a:pt x="3" y="9"/>
                    <a:pt x="14" y="0"/>
                    <a:pt x="25" y="0"/>
                  </a:cubicBezTo>
                  <a:cubicBezTo>
                    <a:pt x="37" y="0"/>
                    <a:pt x="47" y="10"/>
                    <a:pt x="46" y="21"/>
                  </a:cubicBezTo>
                  <a:cubicBezTo>
                    <a:pt x="45" y="113"/>
                    <a:pt x="45" y="113"/>
                    <a:pt x="45" y="113"/>
                  </a:cubicBezTo>
                  <a:cubicBezTo>
                    <a:pt x="51" y="120"/>
                    <a:pt x="82" y="133"/>
                    <a:pt x="131" y="134"/>
                  </a:cubicBezTo>
                  <a:cubicBezTo>
                    <a:pt x="180" y="136"/>
                    <a:pt x="211" y="125"/>
                    <a:pt x="218" y="119"/>
                  </a:cubicBezTo>
                  <a:cubicBezTo>
                    <a:pt x="220" y="27"/>
                    <a:pt x="220" y="27"/>
                    <a:pt x="220" y="27"/>
                  </a:cubicBezTo>
                  <a:cubicBezTo>
                    <a:pt x="220" y="15"/>
                    <a:pt x="231" y="5"/>
                    <a:pt x="242" y="6"/>
                  </a:cubicBezTo>
                  <a:cubicBezTo>
                    <a:pt x="254" y="6"/>
                    <a:pt x="263" y="16"/>
                    <a:pt x="263" y="28"/>
                  </a:cubicBezTo>
                  <a:cubicBezTo>
                    <a:pt x="261" y="122"/>
                    <a:pt x="261" y="122"/>
                    <a:pt x="261" y="122"/>
                  </a:cubicBezTo>
                  <a:cubicBezTo>
                    <a:pt x="261" y="136"/>
                    <a:pt x="252" y="156"/>
                    <a:pt x="214" y="168"/>
                  </a:cubicBezTo>
                  <a:cubicBezTo>
                    <a:pt x="193" y="174"/>
                    <a:pt x="167" y="177"/>
                    <a:pt x="140" y="177"/>
                  </a:cubicBezTo>
                  <a:close/>
                  <a:moveTo>
                    <a:pt x="45" y="116"/>
                  </a:moveTo>
                  <a:cubicBezTo>
                    <a:pt x="45" y="116"/>
                    <a:pt x="45" y="116"/>
                    <a:pt x="45" y="116"/>
                  </a:cubicBezTo>
                  <a:cubicBezTo>
                    <a:pt x="45" y="116"/>
                    <a:pt x="45" y="116"/>
                    <a:pt x="45" y="1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4" name="Freeform 11">
              <a:extLst>
                <a:ext uri="{FF2B5EF4-FFF2-40B4-BE49-F238E27FC236}">
                  <a16:creationId xmlns:a16="http://schemas.microsoft.com/office/drawing/2014/main" xmlns="" id="{B904A554-2A74-40E1-96BB-8C0A0A5C723E}"/>
                </a:ext>
              </a:extLst>
            </p:cNvPr>
            <p:cNvSpPr>
              <a:spLocks noEditPoints="1"/>
            </p:cNvSpPr>
            <p:nvPr/>
          </p:nvSpPr>
          <p:spPr bwMode="auto">
            <a:xfrm>
              <a:off x="-420688" y="2066925"/>
              <a:ext cx="419100" cy="209550"/>
            </a:xfrm>
            <a:custGeom>
              <a:avLst/>
              <a:gdLst>
                <a:gd name="T0" fmla="*/ 195 w 394"/>
                <a:gd name="T1" fmla="*/ 197 h 197"/>
                <a:gd name="T2" fmla="*/ 186 w 394"/>
                <a:gd name="T3" fmla="*/ 195 h 197"/>
                <a:gd name="T4" fmla="*/ 13 w 394"/>
                <a:gd name="T5" fmla="*/ 117 h 197"/>
                <a:gd name="T6" fmla="*/ 0 w 394"/>
                <a:gd name="T7" fmla="*/ 97 h 197"/>
                <a:gd name="T8" fmla="*/ 14 w 394"/>
                <a:gd name="T9" fmla="*/ 77 h 197"/>
                <a:gd name="T10" fmla="*/ 191 w 394"/>
                <a:gd name="T11" fmla="*/ 2 h 197"/>
                <a:gd name="T12" fmla="*/ 209 w 394"/>
                <a:gd name="T13" fmla="*/ 3 h 197"/>
                <a:gd name="T14" fmla="*/ 382 w 394"/>
                <a:gd name="T15" fmla="*/ 88 h 197"/>
                <a:gd name="T16" fmla="*/ 394 w 394"/>
                <a:gd name="T17" fmla="*/ 108 h 197"/>
                <a:gd name="T18" fmla="*/ 380 w 394"/>
                <a:gd name="T19" fmla="*/ 128 h 197"/>
                <a:gd name="T20" fmla="*/ 203 w 394"/>
                <a:gd name="T21" fmla="*/ 195 h 197"/>
                <a:gd name="T22" fmla="*/ 195 w 394"/>
                <a:gd name="T23" fmla="*/ 197 h 197"/>
                <a:gd name="T24" fmla="*/ 76 w 394"/>
                <a:gd name="T25" fmla="*/ 98 h 197"/>
                <a:gd name="T26" fmla="*/ 196 w 394"/>
                <a:gd name="T27" fmla="*/ 152 h 197"/>
                <a:gd name="T28" fmla="*/ 318 w 394"/>
                <a:gd name="T29" fmla="*/ 105 h 197"/>
                <a:gd name="T30" fmla="*/ 199 w 394"/>
                <a:gd name="T31" fmla="*/ 46 h 197"/>
                <a:gd name="T32" fmla="*/ 76 w 394"/>
                <a:gd name="T33" fmla="*/ 98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94" h="197">
                  <a:moveTo>
                    <a:pt x="195" y="197"/>
                  </a:moveTo>
                  <a:cubicBezTo>
                    <a:pt x="192" y="197"/>
                    <a:pt x="189" y="196"/>
                    <a:pt x="186" y="195"/>
                  </a:cubicBezTo>
                  <a:cubicBezTo>
                    <a:pt x="13" y="117"/>
                    <a:pt x="13" y="117"/>
                    <a:pt x="13" y="117"/>
                  </a:cubicBezTo>
                  <a:cubicBezTo>
                    <a:pt x="5" y="113"/>
                    <a:pt x="0" y="105"/>
                    <a:pt x="0" y="97"/>
                  </a:cubicBezTo>
                  <a:cubicBezTo>
                    <a:pt x="1" y="88"/>
                    <a:pt x="6" y="80"/>
                    <a:pt x="14" y="77"/>
                  </a:cubicBezTo>
                  <a:cubicBezTo>
                    <a:pt x="191" y="2"/>
                    <a:pt x="191" y="2"/>
                    <a:pt x="191" y="2"/>
                  </a:cubicBezTo>
                  <a:cubicBezTo>
                    <a:pt x="197" y="0"/>
                    <a:pt x="203" y="0"/>
                    <a:pt x="209" y="3"/>
                  </a:cubicBezTo>
                  <a:cubicBezTo>
                    <a:pt x="382" y="88"/>
                    <a:pt x="382" y="88"/>
                    <a:pt x="382" y="88"/>
                  </a:cubicBezTo>
                  <a:cubicBezTo>
                    <a:pt x="389" y="92"/>
                    <a:pt x="394" y="100"/>
                    <a:pt x="394" y="108"/>
                  </a:cubicBezTo>
                  <a:cubicBezTo>
                    <a:pt x="393" y="117"/>
                    <a:pt x="388" y="124"/>
                    <a:pt x="380" y="128"/>
                  </a:cubicBezTo>
                  <a:cubicBezTo>
                    <a:pt x="203" y="195"/>
                    <a:pt x="203" y="195"/>
                    <a:pt x="203" y="195"/>
                  </a:cubicBezTo>
                  <a:cubicBezTo>
                    <a:pt x="200" y="196"/>
                    <a:pt x="197" y="197"/>
                    <a:pt x="195" y="197"/>
                  </a:cubicBezTo>
                  <a:close/>
                  <a:moveTo>
                    <a:pt x="76" y="98"/>
                  </a:moveTo>
                  <a:cubicBezTo>
                    <a:pt x="196" y="152"/>
                    <a:pt x="196" y="152"/>
                    <a:pt x="196" y="152"/>
                  </a:cubicBezTo>
                  <a:cubicBezTo>
                    <a:pt x="318" y="105"/>
                    <a:pt x="318" y="105"/>
                    <a:pt x="318" y="105"/>
                  </a:cubicBezTo>
                  <a:cubicBezTo>
                    <a:pt x="199" y="46"/>
                    <a:pt x="199" y="46"/>
                    <a:pt x="199" y="46"/>
                  </a:cubicBezTo>
                  <a:lnTo>
                    <a:pt x="76" y="9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334848860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15#谢谢">
    <p:spTree>
      <p:nvGrpSpPr>
        <p:cNvPr id="1" name=""/>
        <p:cNvGrpSpPr/>
        <p:nvPr/>
      </p:nvGrpSpPr>
      <p:grpSpPr>
        <a:xfrm>
          <a:off x="0" y="0"/>
          <a:ext cx="0" cy="0"/>
          <a:chOff x="0" y="0"/>
          <a:chExt cx="0" cy="0"/>
        </a:xfrm>
      </p:grpSpPr>
      <p:pic>
        <p:nvPicPr>
          <p:cNvPr id="9" name="Picture 2" descr="D:\201207257配图\培训\shutterstock_242224906.jpg"/>
          <p:cNvPicPr>
            <a:picLocks noChangeAspect="1" noChangeArrowheads="1"/>
          </p:cNvPicPr>
          <p:nvPr/>
        </p:nvPicPr>
        <p:blipFill rotWithShape="1">
          <a:blip r:embed="rId2" cstate="email">
            <a:extLst>
              <a:ext uri="{28A0092B-C50C-407E-A947-70E740481C1C}">
                <a14:useLocalDpi xmlns:a14="http://schemas.microsoft.com/office/drawing/2010/main"/>
              </a:ext>
            </a:extLst>
          </a:blip>
          <a:srcRect t="17896" b="10658"/>
          <a:stretch/>
        </p:blipFill>
        <p:spPr bwMode="auto">
          <a:xfrm>
            <a:off x="1549" y="0"/>
            <a:ext cx="12188902" cy="6858000"/>
          </a:xfrm>
          <a:prstGeom prst="rect">
            <a:avLst/>
          </a:prstGeom>
          <a:noFill/>
          <a:extLst>
            <a:ext uri="{909E8E84-426E-40DD-AFC4-6F175D3DCCD1}">
              <a14:hiddenFill xmlns:a14="http://schemas.microsoft.com/office/drawing/2010/main">
                <a:solidFill>
                  <a:srgbClr val="FFFFFF"/>
                </a:solidFill>
              </a14:hiddenFill>
            </a:ext>
          </a:extLst>
        </p:spPr>
      </p:pic>
      <p:sp>
        <p:nvSpPr>
          <p:cNvPr id="10" name="矩形 9"/>
          <p:cNvSpPr/>
          <p:nvPr/>
        </p:nvSpPr>
        <p:spPr bwMode="auto">
          <a:xfrm>
            <a:off x="2380" y="0"/>
            <a:ext cx="12187239" cy="6858000"/>
          </a:xfrm>
          <a:prstGeom prst="rect">
            <a:avLst/>
          </a:prstGeom>
          <a:solidFill>
            <a:srgbClr val="003C78">
              <a:alpha val="40000"/>
            </a:srgbClr>
          </a:solidFill>
          <a:ln w="9525" cap="flat" cmpd="sng" algn="ctr">
            <a:noFill/>
            <a:prstDash val="solid"/>
            <a:round/>
            <a:headEnd type="none" w="med" len="med"/>
            <a:tailEnd type="none" w="med" len="med"/>
          </a:ln>
          <a:effectLst/>
        </p:spPr>
        <p:txBody>
          <a:bodyPr vert="horz" wrap="square" lIns="91404" tIns="45702" rIns="91404" bIns="45702" numCol="1" rtlCol="0" anchor="t" anchorCtr="0" compatLnSpc="1">
            <a:prstTxWarp prst="textNoShape">
              <a:avLst/>
            </a:prstTxWarp>
          </a:bodyPr>
          <a:lstStyle/>
          <a:p>
            <a:pPr marL="0" marR="0" indent="0" algn="l" defTabSz="914034" rtl="0" eaLnBrk="1" fontAlgn="t" latinLnBrk="0" hangingPunct="1">
              <a:lnSpc>
                <a:spcPct val="100000"/>
              </a:lnSpc>
              <a:spcBef>
                <a:spcPct val="0"/>
              </a:spcBef>
              <a:spcAft>
                <a:spcPct val="0"/>
              </a:spcAft>
              <a:buClrTx/>
              <a:buSzTx/>
              <a:buFontTx/>
              <a:buNone/>
              <a:tabLst/>
            </a:pPr>
            <a:endParaRPr kumimoji="0" lang="zh-CN" altLang="en-US" sz="1000" b="0" i="0" u="none" strike="noStrike" cap="none" normalizeH="0" baseline="0">
              <a:ln>
                <a:noFill/>
              </a:ln>
              <a:solidFill>
                <a:schemeClr val="tx1"/>
              </a:solidFill>
              <a:effectLst/>
              <a:latin typeface="+mn-lt"/>
              <a:ea typeface="+mn-ea"/>
            </a:endParaRPr>
          </a:p>
        </p:txBody>
      </p:sp>
      <p:grpSp>
        <p:nvGrpSpPr>
          <p:cNvPr id="16" name="组合 15"/>
          <p:cNvGrpSpPr/>
          <p:nvPr/>
        </p:nvGrpSpPr>
        <p:grpSpPr>
          <a:xfrm>
            <a:off x="4148952" y="2637135"/>
            <a:ext cx="3894096" cy="1598831"/>
            <a:chOff x="4302972" y="2345035"/>
            <a:chExt cx="3895617" cy="1598831"/>
          </a:xfrm>
        </p:grpSpPr>
        <p:sp>
          <p:nvSpPr>
            <p:cNvPr id="14" name="矩形 13"/>
            <p:cNvSpPr/>
            <p:nvPr/>
          </p:nvSpPr>
          <p:spPr>
            <a:xfrm>
              <a:off x="5357748" y="2345035"/>
              <a:ext cx="1786065" cy="923330"/>
            </a:xfrm>
            <a:prstGeom prst="rect">
              <a:avLst/>
            </a:prstGeom>
            <a:noFill/>
          </p:spPr>
          <p:txBody>
            <a:bodyPr wrap="none" lIns="91440" tIns="45720" rIns="91440" bIns="45720">
              <a:spAutoFit/>
            </a:bodyPr>
            <a:lstStyle/>
            <a:p>
              <a:pPr algn="ctr"/>
              <a:r>
                <a:rPr lang="zh-CN" altLang="en-US" sz="5398" b="0" cap="none" spc="0" dirty="0">
                  <a:ln w="0"/>
                  <a:solidFill>
                    <a:schemeClr val="bg1"/>
                  </a:solidFill>
                  <a:effectLst>
                    <a:outerShdw blurRad="38100" dist="19050" dir="2700000" algn="tl" rotWithShape="0">
                      <a:schemeClr val="dk1">
                        <a:alpha val="40000"/>
                      </a:schemeClr>
                    </a:outerShdw>
                  </a:effectLst>
                </a:rPr>
                <a:t>谢 谢</a:t>
              </a:r>
              <a:endParaRPr lang="en-US" altLang="zh-CN" sz="5398" b="0" cap="none" spc="0" dirty="0">
                <a:ln w="0"/>
                <a:solidFill>
                  <a:schemeClr val="bg1"/>
                </a:solidFill>
                <a:effectLst>
                  <a:outerShdw blurRad="38100" dist="19050" dir="2700000" algn="tl" rotWithShape="0">
                    <a:schemeClr val="dk1">
                      <a:alpha val="40000"/>
                    </a:schemeClr>
                  </a:outerShdw>
                </a:effectLst>
              </a:endParaRPr>
            </a:p>
          </p:txBody>
        </p:sp>
        <p:sp>
          <p:nvSpPr>
            <p:cNvPr id="15" name="矩形 14"/>
            <p:cNvSpPr/>
            <p:nvPr/>
          </p:nvSpPr>
          <p:spPr>
            <a:xfrm>
              <a:off x="4302972" y="3297535"/>
              <a:ext cx="3895617" cy="646331"/>
            </a:xfrm>
            <a:prstGeom prst="rect">
              <a:avLst/>
            </a:prstGeom>
            <a:noFill/>
          </p:spPr>
          <p:txBody>
            <a:bodyPr wrap="none" lIns="91440" tIns="45720" rIns="91440" bIns="45720">
              <a:spAutoFit/>
            </a:bodyPr>
            <a:lstStyle/>
            <a:p>
              <a:pPr algn="ctr"/>
              <a:r>
                <a:rPr lang="en-US" altLang="zh-CN" sz="3599" b="0" cap="none" spc="0" dirty="0">
                  <a:ln w="0"/>
                  <a:solidFill>
                    <a:schemeClr val="bg1"/>
                  </a:solidFill>
                  <a:effectLst>
                    <a:outerShdw blurRad="38100" dist="19050" dir="2700000" algn="tl" rotWithShape="0">
                      <a:schemeClr val="dk1">
                        <a:alpha val="40000"/>
                      </a:schemeClr>
                    </a:outerShdw>
                  </a:effectLst>
                </a:rPr>
                <a:t>www.huawei.com</a:t>
              </a:r>
              <a:endParaRPr lang="zh-CN" altLang="en-US" sz="3599" b="0" cap="none" spc="0" dirty="0">
                <a:ln w="0"/>
                <a:solidFill>
                  <a:schemeClr val="bg1"/>
                </a:solidFill>
                <a:effectLst>
                  <a:outerShdw blurRad="38100" dist="19050" dir="2700000" algn="tl" rotWithShape="0">
                    <a:schemeClr val="dk1">
                      <a:alpha val="40000"/>
                    </a:schemeClr>
                  </a:outerShdw>
                </a:effectLst>
              </a:endParaRPr>
            </a:p>
          </p:txBody>
        </p:sp>
      </p:grpSp>
      <p:pic>
        <p:nvPicPr>
          <p:cNvPr id="7" name="Picture 2" descr="D:\201207257配图\培训\shutterstock_242224906.jpg">
            <a:extLst>
              <a:ext uri="{FF2B5EF4-FFF2-40B4-BE49-F238E27FC236}">
                <a16:creationId xmlns:a16="http://schemas.microsoft.com/office/drawing/2014/main" xmlns="" id="{65BCD74E-7E7C-4B92-8635-9FF18FDA660A}"/>
              </a:ext>
            </a:extLst>
          </p:cNvPr>
          <p:cNvPicPr>
            <a:picLocks noChangeAspect="1" noChangeArrowheads="1"/>
          </p:cNvPicPr>
          <p:nvPr userDrawn="1"/>
        </p:nvPicPr>
        <p:blipFill rotWithShape="1">
          <a:blip r:embed="rId2" cstate="email">
            <a:extLst>
              <a:ext uri="{28A0092B-C50C-407E-A947-70E740481C1C}">
                <a14:useLocalDpi xmlns:a14="http://schemas.microsoft.com/office/drawing/2010/main"/>
              </a:ext>
            </a:extLst>
          </a:blip>
          <a:srcRect t="17896" b="10658"/>
          <a:stretch/>
        </p:blipFill>
        <p:spPr bwMode="auto">
          <a:xfrm>
            <a:off x="1549" y="0"/>
            <a:ext cx="12188902" cy="6858000"/>
          </a:xfrm>
          <a:prstGeom prst="rect">
            <a:avLst/>
          </a:prstGeom>
          <a:noFill/>
          <a:extLst>
            <a:ext uri="{909E8E84-426E-40DD-AFC4-6F175D3DCCD1}">
              <a14:hiddenFill xmlns:a14="http://schemas.microsoft.com/office/drawing/2010/main">
                <a:solidFill>
                  <a:srgbClr val="FFFFFF"/>
                </a:solidFill>
              </a14:hiddenFill>
            </a:ext>
          </a:extLst>
        </p:spPr>
      </p:pic>
      <p:sp>
        <p:nvSpPr>
          <p:cNvPr id="8" name="矩形 7">
            <a:extLst>
              <a:ext uri="{FF2B5EF4-FFF2-40B4-BE49-F238E27FC236}">
                <a16:creationId xmlns:a16="http://schemas.microsoft.com/office/drawing/2014/main" xmlns="" id="{D6E2E60C-1D27-4CCD-B5A6-25D35A38D82B}"/>
              </a:ext>
            </a:extLst>
          </p:cNvPr>
          <p:cNvSpPr/>
          <p:nvPr userDrawn="1"/>
        </p:nvSpPr>
        <p:spPr bwMode="auto">
          <a:xfrm>
            <a:off x="2380" y="0"/>
            <a:ext cx="12187239" cy="6858000"/>
          </a:xfrm>
          <a:prstGeom prst="rect">
            <a:avLst/>
          </a:prstGeom>
          <a:solidFill>
            <a:srgbClr val="003C78">
              <a:alpha val="40000"/>
            </a:srgbClr>
          </a:solidFill>
          <a:ln w="9525" cap="flat" cmpd="sng" algn="ctr">
            <a:noFill/>
            <a:prstDash val="solid"/>
            <a:round/>
            <a:headEnd type="none" w="med" len="med"/>
            <a:tailEnd type="none" w="med" len="med"/>
          </a:ln>
          <a:effectLst/>
        </p:spPr>
        <p:txBody>
          <a:bodyPr vert="horz" wrap="square" lIns="91404" tIns="45702" rIns="91404" bIns="45702" numCol="1" rtlCol="0" anchor="t" anchorCtr="0" compatLnSpc="1">
            <a:prstTxWarp prst="textNoShape">
              <a:avLst/>
            </a:prstTxWarp>
          </a:bodyPr>
          <a:lstStyle/>
          <a:p>
            <a:pPr marL="0" marR="0" indent="0" algn="l" defTabSz="914034" rtl="0" eaLnBrk="1" fontAlgn="ctr" latinLnBrk="0" hangingPunct="1">
              <a:lnSpc>
                <a:spcPct val="100000"/>
              </a:lnSpc>
              <a:spcBef>
                <a:spcPct val="0"/>
              </a:spcBef>
              <a:spcAft>
                <a:spcPct val="0"/>
              </a:spcAft>
              <a:buClrTx/>
              <a:buSzTx/>
              <a:buFontTx/>
              <a:buNone/>
              <a:tabLst/>
            </a:pPr>
            <a:endParaRPr kumimoji="0" lang="zh-CN" altLang="en-US" sz="1000" b="0" i="0" u="none" strike="noStrike" cap="none" normalizeH="0" baseline="0">
              <a:ln>
                <a:noFill/>
              </a:ln>
              <a:solidFill>
                <a:schemeClr val="tx1"/>
              </a:solidFill>
              <a:effectLst/>
              <a:latin typeface="Huawei Sans" panose="020C0503030203020204" pitchFamily="34" charset="0"/>
              <a:ea typeface="方正兰亭黑简体" panose="02000000000000000000" pitchFamily="2" charset="-122"/>
            </a:endParaRPr>
          </a:p>
        </p:txBody>
      </p:sp>
      <p:grpSp>
        <p:nvGrpSpPr>
          <p:cNvPr id="11" name="组合 10">
            <a:extLst>
              <a:ext uri="{FF2B5EF4-FFF2-40B4-BE49-F238E27FC236}">
                <a16:creationId xmlns:a16="http://schemas.microsoft.com/office/drawing/2014/main" xmlns="" id="{6E9E357D-4A5D-475D-BD00-F349BB12D82F}"/>
              </a:ext>
            </a:extLst>
          </p:cNvPr>
          <p:cNvGrpSpPr/>
          <p:nvPr userDrawn="1"/>
        </p:nvGrpSpPr>
        <p:grpSpPr>
          <a:xfrm>
            <a:off x="4148952" y="2637135"/>
            <a:ext cx="3894096" cy="1598831"/>
            <a:chOff x="4302972" y="2345035"/>
            <a:chExt cx="3895617" cy="1598831"/>
          </a:xfrm>
        </p:grpSpPr>
        <p:sp>
          <p:nvSpPr>
            <p:cNvPr id="12" name="矩形 11">
              <a:extLst>
                <a:ext uri="{FF2B5EF4-FFF2-40B4-BE49-F238E27FC236}">
                  <a16:creationId xmlns:a16="http://schemas.microsoft.com/office/drawing/2014/main" xmlns="" id="{4C35F99E-0323-481B-95ED-103D2105054E}"/>
                </a:ext>
              </a:extLst>
            </p:cNvPr>
            <p:cNvSpPr/>
            <p:nvPr userDrawn="1"/>
          </p:nvSpPr>
          <p:spPr>
            <a:xfrm>
              <a:off x="4478610" y="2345035"/>
              <a:ext cx="3544342" cy="923010"/>
            </a:xfrm>
            <a:prstGeom prst="rect">
              <a:avLst/>
            </a:prstGeom>
            <a:noFill/>
          </p:spPr>
          <p:txBody>
            <a:bodyPr wrap="none" lIns="91440" tIns="45720" rIns="91440" bIns="45720">
              <a:spAutoFit/>
            </a:bodyPr>
            <a:lstStyle/>
            <a:p>
              <a:pPr algn="ctr" fontAlgn="ctr"/>
              <a:r>
                <a:rPr lang="en-US" altLang="zh-CN" sz="5398" b="0" cap="none" spc="0" baseline="0" dirty="0">
                  <a:ln w="0"/>
                  <a:solidFill>
                    <a:schemeClr val="bg1"/>
                  </a:solidFill>
                  <a:effectLst>
                    <a:outerShdw blurRad="38100" dist="19050" dir="2700000" algn="tl" rotWithShape="0">
                      <a:schemeClr val="dk1">
                        <a:alpha val="40000"/>
                      </a:schemeClr>
                    </a:outerShdw>
                  </a:effectLst>
                  <a:latin typeface="Huawei Sans" panose="020C0503030203020204" pitchFamily="34" charset="0"/>
                  <a:ea typeface="方正兰亭黑简体" panose="02000000000000000000" pitchFamily="2" charset="-122"/>
                </a:rPr>
                <a:t>Thank You</a:t>
              </a:r>
            </a:p>
          </p:txBody>
        </p:sp>
        <p:sp>
          <p:nvSpPr>
            <p:cNvPr id="13" name="矩形 12">
              <a:extLst>
                <a:ext uri="{FF2B5EF4-FFF2-40B4-BE49-F238E27FC236}">
                  <a16:creationId xmlns:a16="http://schemas.microsoft.com/office/drawing/2014/main" xmlns="" id="{66F89B4B-981C-47E3-93FE-53AA999C2700}"/>
                </a:ext>
              </a:extLst>
            </p:cNvPr>
            <p:cNvSpPr/>
            <p:nvPr userDrawn="1"/>
          </p:nvSpPr>
          <p:spPr>
            <a:xfrm>
              <a:off x="4302972" y="3297535"/>
              <a:ext cx="3895617" cy="646331"/>
            </a:xfrm>
            <a:prstGeom prst="rect">
              <a:avLst/>
            </a:prstGeom>
            <a:noFill/>
          </p:spPr>
          <p:txBody>
            <a:bodyPr wrap="none" lIns="91440" tIns="45720" rIns="91440" bIns="45720">
              <a:spAutoFit/>
            </a:bodyPr>
            <a:lstStyle/>
            <a:p>
              <a:pPr algn="ctr" fontAlgn="ctr"/>
              <a:r>
                <a:rPr lang="en-US" altLang="zh-CN" sz="3599" b="0" cap="none" spc="0" baseline="0" dirty="0">
                  <a:ln w="0"/>
                  <a:solidFill>
                    <a:schemeClr val="bg1"/>
                  </a:solidFill>
                  <a:effectLst>
                    <a:outerShdw blurRad="38100" dist="19050" dir="2700000" algn="tl" rotWithShape="0">
                      <a:schemeClr val="dk1">
                        <a:alpha val="40000"/>
                      </a:schemeClr>
                    </a:outerShdw>
                  </a:effectLst>
                  <a:latin typeface="Huawei Sans" panose="020C0503030203020204" pitchFamily="34" charset="0"/>
                  <a:ea typeface="方正兰亭黑简体" panose="02000000000000000000" pitchFamily="2" charset="-122"/>
                </a:rPr>
                <a:t>www.huawei.com</a:t>
              </a:r>
              <a:endParaRPr lang="zh-CN" altLang="en-US" sz="3599" b="0" cap="none" spc="0" baseline="0" dirty="0">
                <a:ln w="0"/>
                <a:solidFill>
                  <a:schemeClr val="bg1"/>
                </a:solidFill>
                <a:effectLst>
                  <a:outerShdw blurRad="38100" dist="19050" dir="2700000" algn="tl" rotWithShape="0">
                    <a:schemeClr val="dk1">
                      <a:alpha val="40000"/>
                    </a:schemeClr>
                  </a:outerShdw>
                </a:effectLst>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1616591696"/>
      </p:ext>
    </p:extLst>
  </p:cSld>
  <p:clrMapOvr>
    <a:masterClrMapping/>
  </p:clrMapOvr>
  <p:extLst>
    <p:ext uri="{DCECCB84-F9BA-43D5-87BE-67443E8EF086}">
      <p15:sldGuideLst xmlns:p15="http://schemas.microsoft.com/office/powerpoint/2012/main"/>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修订记录">
    <p:spTree>
      <p:nvGrpSpPr>
        <p:cNvPr id="1" name=""/>
        <p:cNvGrpSpPr/>
        <p:nvPr/>
      </p:nvGrpSpPr>
      <p:grpSpPr>
        <a:xfrm>
          <a:off x="0" y="0"/>
          <a:ext cx="0" cy="0"/>
          <a:chOff x="0" y="0"/>
          <a:chExt cx="0" cy="0"/>
        </a:xfrm>
      </p:grpSpPr>
      <p:sp>
        <p:nvSpPr>
          <p:cNvPr id="31" name="Rectangle 2"/>
          <p:cNvSpPr>
            <a:spLocks noChangeArrowheads="1"/>
          </p:cNvSpPr>
          <p:nvPr userDrawn="1"/>
        </p:nvSpPr>
        <p:spPr bwMode="auto">
          <a:xfrm>
            <a:off x="952501" y="368660"/>
            <a:ext cx="4207395" cy="479425"/>
          </a:xfrm>
          <a:prstGeom prst="rect">
            <a:avLst/>
          </a:prstGeom>
          <a:noFill/>
          <a:ln w="9525">
            <a:noFill/>
            <a:miter lim="800000"/>
            <a:headEnd/>
            <a:tailEnd/>
          </a:ln>
        </p:spPr>
        <p:txBody>
          <a:bodyPr lIns="78258" tIns="39127" rIns="78258" bIns="39127" anchor="ctr"/>
          <a:lstStyle/>
          <a:p>
            <a:pPr marL="0" marR="0" lvl="0" indent="0" algn="l" defTabSz="1001624" rtl="0" eaLnBrk="0" fontAlgn="ctr" latinLnBrk="0" hangingPunct="0">
              <a:lnSpc>
                <a:spcPct val="100000"/>
              </a:lnSpc>
              <a:spcBef>
                <a:spcPct val="0"/>
              </a:spcBef>
              <a:spcAft>
                <a:spcPct val="0"/>
              </a:spcAft>
              <a:buClrTx/>
              <a:buSzTx/>
              <a:buFontTx/>
              <a:buNone/>
              <a:tabLst/>
              <a:defRPr/>
            </a:pPr>
            <a:r>
              <a:rPr lang="en-US" altLang="zh-CN" sz="3500" b="1" baseline="0" dirty="0" smtClean="0">
                <a:solidFill>
                  <a:schemeClr val="tx1">
                    <a:lumMod val="75000"/>
                    <a:lumOff val="25000"/>
                  </a:schemeClr>
                </a:solidFill>
                <a:latin typeface="Huawei Sans" panose="020C0503030203020204" pitchFamily="34" charset="0"/>
                <a:ea typeface="方正兰亭黑简体" panose="02000000000000000000" pitchFamily="2" charset="-122"/>
              </a:rPr>
              <a:t>Revision Record</a:t>
            </a:r>
            <a:endParaRPr lang="zh-CN" altLang="en-US" sz="3500" b="1" baseline="0" dirty="0" smtClean="0">
              <a:solidFill>
                <a:schemeClr val="tx1">
                  <a:lumMod val="75000"/>
                  <a:lumOff val="25000"/>
                </a:schemeClr>
              </a:solidFill>
              <a:latin typeface="Huawei Sans" panose="020C0503030203020204" pitchFamily="34" charset="0"/>
              <a:ea typeface="方正兰亭黑简体" panose="02000000000000000000" pitchFamily="2" charset="-122"/>
            </a:endParaRPr>
          </a:p>
        </p:txBody>
      </p:sp>
      <p:sp>
        <p:nvSpPr>
          <p:cNvPr id="32" name="Text Box 58"/>
          <p:cNvSpPr txBox="1">
            <a:spLocks noChangeArrowheads="1"/>
          </p:cNvSpPr>
          <p:nvPr userDrawn="1"/>
        </p:nvSpPr>
        <p:spPr bwMode="auto">
          <a:xfrm>
            <a:off x="7487791" y="368660"/>
            <a:ext cx="3996445" cy="523220"/>
          </a:xfrm>
          <a:prstGeom prst="rect">
            <a:avLst/>
          </a:prstGeom>
          <a:noFill/>
          <a:ln w="9525" algn="ctr">
            <a:noFill/>
            <a:miter lim="800000"/>
            <a:headEnd/>
            <a:tailEnd/>
          </a:ln>
        </p:spPr>
        <p:txBody>
          <a:bodyPr wrap="square">
            <a:spAutoFit/>
          </a:bodyPr>
          <a:lstStyle/>
          <a:p>
            <a:pPr fontAlgn="ctr">
              <a:spcBef>
                <a:spcPct val="50000"/>
              </a:spcBef>
            </a:pPr>
            <a:r>
              <a:rPr lang="en-US" altLang="zh-CN" sz="2800" kern="1200" baseline="0" dirty="0" smtClean="0">
                <a:solidFill>
                  <a:srgbClr val="4D4D4D"/>
                </a:solidFill>
                <a:latin typeface="Huawei Sans" panose="020C0503030203020204" pitchFamily="34" charset="0"/>
                <a:ea typeface="方正兰亭黑简体" panose="02000000000000000000" pitchFamily="2" charset="-122"/>
                <a:cs typeface="+mn-cs"/>
              </a:rPr>
              <a:t>Do Not Print this Page</a:t>
            </a:r>
            <a:endParaRPr lang="zh-CN" altLang="en-US" sz="2800" kern="1200" baseline="0" dirty="0">
              <a:solidFill>
                <a:srgbClr val="4D4D4D"/>
              </a:solidFill>
              <a:latin typeface="Huawei Sans" panose="020C0503030203020204" pitchFamily="34" charset="0"/>
              <a:ea typeface="方正兰亭黑简体" panose="02000000000000000000" pitchFamily="2" charset="-122"/>
              <a:cs typeface="+mn-cs"/>
            </a:endParaRPr>
          </a:p>
        </p:txBody>
      </p:sp>
      <p:graphicFrame>
        <p:nvGraphicFramePr>
          <p:cNvPr id="33" name="Group 3"/>
          <p:cNvGraphicFramePr>
            <a:graphicFrameLocks noGrp="1"/>
          </p:cNvGraphicFramePr>
          <p:nvPr userDrawn="1">
            <p:extLst/>
          </p:nvPr>
        </p:nvGraphicFramePr>
        <p:xfrm>
          <a:off x="1007534" y="1232756"/>
          <a:ext cx="10464802" cy="1082675"/>
        </p:xfrm>
        <a:graphic>
          <a:graphicData uri="http://schemas.openxmlformats.org/drawingml/2006/table">
            <a:tbl>
              <a:tblPr/>
              <a:tblGrid>
                <a:gridCol w="3059004">
                  <a:extLst>
                    <a:ext uri="{9D8B030D-6E8A-4147-A177-3AD203B41FA5}">
                      <a16:colId xmlns:a16="http://schemas.microsoft.com/office/drawing/2014/main" xmlns="" val="20000"/>
                    </a:ext>
                  </a:extLst>
                </a:gridCol>
                <a:gridCol w="2155444">
                  <a:extLst>
                    <a:ext uri="{9D8B030D-6E8A-4147-A177-3AD203B41FA5}">
                      <a16:colId xmlns:a16="http://schemas.microsoft.com/office/drawing/2014/main" xmlns="" val="20001"/>
                    </a:ext>
                  </a:extLst>
                </a:gridCol>
                <a:gridCol w="2873927">
                  <a:extLst>
                    <a:ext uri="{9D8B030D-6E8A-4147-A177-3AD203B41FA5}">
                      <a16:colId xmlns:a16="http://schemas.microsoft.com/office/drawing/2014/main" xmlns="" val="20002"/>
                    </a:ext>
                  </a:extLst>
                </a:gridCol>
                <a:gridCol w="2376427">
                  <a:extLst>
                    <a:ext uri="{9D8B030D-6E8A-4147-A177-3AD203B41FA5}">
                      <a16:colId xmlns:a16="http://schemas.microsoft.com/office/drawing/2014/main" xmlns="" val="20003"/>
                    </a:ext>
                  </a:extLst>
                </a:gridCol>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Course Code</a:t>
                      </a:r>
                      <a:endParaRPr kumimoji="1" lang="zh-CN" altLang="en-US"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2699" marR="10269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Product</a:t>
                      </a:r>
                      <a:endParaRPr kumimoji="1" lang="zh-CN" altLang="en-US"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Product Version</a:t>
                      </a:r>
                      <a:endParaRPr kumimoji="1" lang="zh-CN" altLang="en-US"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8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Course Version</a:t>
                      </a:r>
                    </a:p>
                  </a:txBody>
                  <a:tcPr marL="102699" marR="10269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bl>
          </a:graphicData>
        </a:graphic>
      </p:graphicFrame>
      <p:graphicFrame>
        <p:nvGraphicFramePr>
          <p:cNvPr id="34" name="Group 21"/>
          <p:cNvGraphicFramePr>
            <a:graphicFrameLocks noGrp="1"/>
          </p:cNvGraphicFramePr>
          <p:nvPr userDrawn="1">
            <p:extLst/>
          </p:nvPr>
        </p:nvGraphicFramePr>
        <p:xfrm>
          <a:off x="1007533" y="2529867"/>
          <a:ext cx="10464800" cy="3527425"/>
        </p:xfrm>
        <a:graphic>
          <a:graphicData uri="http://schemas.openxmlformats.org/drawingml/2006/table">
            <a:tbl>
              <a:tblPr/>
              <a:tblGrid>
                <a:gridCol w="3085809">
                  <a:extLst>
                    <a:ext uri="{9D8B030D-6E8A-4147-A177-3AD203B41FA5}">
                      <a16:colId xmlns:a16="http://schemas.microsoft.com/office/drawing/2014/main" xmlns="" val="20000"/>
                    </a:ext>
                  </a:extLst>
                </a:gridCol>
                <a:gridCol w="2155920">
                  <a:extLst>
                    <a:ext uri="{9D8B030D-6E8A-4147-A177-3AD203B41FA5}">
                      <a16:colId xmlns:a16="http://schemas.microsoft.com/office/drawing/2014/main" xmlns="" val="20001"/>
                    </a:ext>
                  </a:extLst>
                </a:gridCol>
                <a:gridCol w="2912127">
                  <a:extLst>
                    <a:ext uri="{9D8B030D-6E8A-4147-A177-3AD203B41FA5}">
                      <a16:colId xmlns:a16="http://schemas.microsoft.com/office/drawing/2014/main" xmlns="" val="20002"/>
                    </a:ext>
                  </a:extLst>
                </a:gridCol>
                <a:gridCol w="2310944">
                  <a:extLst>
                    <a:ext uri="{9D8B030D-6E8A-4147-A177-3AD203B41FA5}">
                      <a16:colId xmlns:a16="http://schemas.microsoft.com/office/drawing/2014/main" xmlns="" val="20003"/>
                    </a:ext>
                  </a:extLst>
                </a:gridCol>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Author/ID</a:t>
                      </a:r>
                      <a:endParaRPr kumimoji="1" lang="zh-CN" altLang="en-US"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2699" marR="10269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Date</a:t>
                      </a:r>
                      <a:endParaRPr kumimoji="1" lang="zh-CN" altLang="en-US"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Reviewer/ID</a:t>
                      </a:r>
                      <a:endParaRPr kumimoji="1" lang="zh-CN" altLang="en-US"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New</a:t>
                      </a:r>
                      <a:r>
                        <a:rPr kumimoji="1" lang="zh-CN"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a:t>
                      </a:r>
                      <a:r>
                        <a:rPr kumimoji="1" lang="en-US"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 Update</a:t>
                      </a:r>
                      <a:endParaRPr kumimoji="1" lang="zh-CN" altLang="en-US"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5"/>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2470491851"/>
                  </a:ext>
                </a:extLst>
              </a:tr>
            </a:tbl>
          </a:graphicData>
        </a:graphic>
      </p:graphicFrame>
      <p:sp>
        <p:nvSpPr>
          <p:cNvPr id="35" name="文本占位符 7"/>
          <p:cNvSpPr>
            <a:spLocks noGrp="1"/>
          </p:cNvSpPr>
          <p:nvPr>
            <p:ph type="body" sz="quarter" idx="17" hasCustomPrompt="1"/>
          </p:nvPr>
        </p:nvSpPr>
        <p:spPr>
          <a:xfrm>
            <a:off x="1007535" y="1803960"/>
            <a:ext cx="3024237"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Course Code</a:t>
            </a:r>
          </a:p>
        </p:txBody>
      </p:sp>
      <p:sp>
        <p:nvSpPr>
          <p:cNvPr id="36" name="文本占位符 7"/>
          <p:cNvSpPr>
            <a:spLocks noGrp="1"/>
          </p:cNvSpPr>
          <p:nvPr>
            <p:ph type="body" sz="quarter" idx="18" hasCustomPrompt="1"/>
          </p:nvPr>
        </p:nvSpPr>
        <p:spPr>
          <a:xfrm>
            <a:off x="4079776" y="1803960"/>
            <a:ext cx="21100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Product</a:t>
            </a:r>
          </a:p>
        </p:txBody>
      </p:sp>
      <p:sp>
        <p:nvSpPr>
          <p:cNvPr id="37" name="文本占位符 7"/>
          <p:cNvSpPr>
            <a:spLocks noGrp="1"/>
          </p:cNvSpPr>
          <p:nvPr>
            <p:ph type="body" sz="quarter" idx="19" hasCustomPrompt="1"/>
          </p:nvPr>
        </p:nvSpPr>
        <p:spPr>
          <a:xfrm>
            <a:off x="6239934" y="1803960"/>
            <a:ext cx="284439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X.X</a:t>
            </a:r>
          </a:p>
        </p:txBody>
      </p:sp>
      <p:sp>
        <p:nvSpPr>
          <p:cNvPr id="38" name="文本占位符 7"/>
          <p:cNvSpPr>
            <a:spLocks noGrp="1"/>
          </p:cNvSpPr>
          <p:nvPr>
            <p:ph type="body" sz="quarter" idx="20" hasCustomPrompt="1"/>
          </p:nvPr>
        </p:nvSpPr>
        <p:spPr>
          <a:xfrm>
            <a:off x="9084332" y="1803960"/>
            <a:ext cx="2388001"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X.X</a:t>
            </a:r>
          </a:p>
        </p:txBody>
      </p:sp>
      <p:sp>
        <p:nvSpPr>
          <p:cNvPr id="39" name="文本占位符 7"/>
          <p:cNvSpPr>
            <a:spLocks noGrp="1"/>
          </p:cNvSpPr>
          <p:nvPr>
            <p:ph type="body" sz="quarter" idx="13" hasCustomPrompt="1"/>
          </p:nvPr>
        </p:nvSpPr>
        <p:spPr>
          <a:xfrm>
            <a:off x="1007533" y="3089025"/>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0" name="文本占位符 7"/>
          <p:cNvSpPr>
            <a:spLocks noGrp="1"/>
          </p:cNvSpPr>
          <p:nvPr>
            <p:ph type="body" sz="quarter" idx="14" hasCustomPrompt="1"/>
          </p:nvPr>
        </p:nvSpPr>
        <p:spPr>
          <a:xfrm>
            <a:off x="4079776" y="3089025"/>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1" name="文本占位符 7"/>
          <p:cNvSpPr>
            <a:spLocks noGrp="1"/>
          </p:cNvSpPr>
          <p:nvPr>
            <p:ph type="body" sz="quarter" idx="15" hasCustomPrompt="1"/>
          </p:nvPr>
        </p:nvSpPr>
        <p:spPr>
          <a:xfrm>
            <a:off x="6239933" y="3089025"/>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42" name="文本占位符 7"/>
          <p:cNvSpPr>
            <a:spLocks noGrp="1"/>
          </p:cNvSpPr>
          <p:nvPr>
            <p:ph type="body" sz="quarter" idx="16" hasCustomPrompt="1"/>
          </p:nvPr>
        </p:nvSpPr>
        <p:spPr>
          <a:xfrm>
            <a:off x="9168341" y="3089025"/>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43" name="文本占位符 7">
            <a:extLst>
              <a:ext uri="{FF2B5EF4-FFF2-40B4-BE49-F238E27FC236}">
                <a16:creationId xmlns:a16="http://schemas.microsoft.com/office/drawing/2014/main" xmlns="" id="{44F86C3E-C49E-485B-8EB0-960F41282238}"/>
              </a:ext>
            </a:extLst>
          </p:cNvPr>
          <p:cNvSpPr>
            <a:spLocks noGrp="1"/>
          </p:cNvSpPr>
          <p:nvPr>
            <p:ph type="body" sz="quarter" idx="21" hasCustomPrompt="1"/>
          </p:nvPr>
        </p:nvSpPr>
        <p:spPr>
          <a:xfrm>
            <a:off x="1019436" y="3608189"/>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4" name="文本占位符 7">
            <a:extLst>
              <a:ext uri="{FF2B5EF4-FFF2-40B4-BE49-F238E27FC236}">
                <a16:creationId xmlns:a16="http://schemas.microsoft.com/office/drawing/2014/main" xmlns="" id="{DB3D228B-4BFD-4782-B68D-12F66EA8C589}"/>
              </a:ext>
            </a:extLst>
          </p:cNvPr>
          <p:cNvSpPr>
            <a:spLocks noGrp="1"/>
          </p:cNvSpPr>
          <p:nvPr>
            <p:ph type="body" sz="quarter" idx="22" hasCustomPrompt="1"/>
          </p:nvPr>
        </p:nvSpPr>
        <p:spPr>
          <a:xfrm>
            <a:off x="4091679" y="3608189"/>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5" name="文本占位符 7">
            <a:extLst>
              <a:ext uri="{FF2B5EF4-FFF2-40B4-BE49-F238E27FC236}">
                <a16:creationId xmlns:a16="http://schemas.microsoft.com/office/drawing/2014/main" xmlns="" id="{FECCD724-6B1F-4104-8A9B-6B6764A3F859}"/>
              </a:ext>
            </a:extLst>
          </p:cNvPr>
          <p:cNvSpPr>
            <a:spLocks noGrp="1"/>
          </p:cNvSpPr>
          <p:nvPr>
            <p:ph type="body" sz="quarter" idx="23" hasCustomPrompt="1"/>
          </p:nvPr>
        </p:nvSpPr>
        <p:spPr>
          <a:xfrm>
            <a:off x="6251836" y="3608189"/>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46" name="文本占位符 7">
            <a:extLst>
              <a:ext uri="{FF2B5EF4-FFF2-40B4-BE49-F238E27FC236}">
                <a16:creationId xmlns:a16="http://schemas.microsoft.com/office/drawing/2014/main" xmlns="" id="{57E1C633-41F6-4A25-9DB3-D6799CE610DD}"/>
              </a:ext>
            </a:extLst>
          </p:cNvPr>
          <p:cNvSpPr>
            <a:spLocks noGrp="1"/>
          </p:cNvSpPr>
          <p:nvPr>
            <p:ph type="body" sz="quarter" idx="24" hasCustomPrompt="1"/>
          </p:nvPr>
        </p:nvSpPr>
        <p:spPr>
          <a:xfrm>
            <a:off x="9180244" y="3608189"/>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47" name="文本占位符 7">
            <a:extLst>
              <a:ext uri="{FF2B5EF4-FFF2-40B4-BE49-F238E27FC236}">
                <a16:creationId xmlns:a16="http://schemas.microsoft.com/office/drawing/2014/main" xmlns="" id="{C68CBD59-B896-4217-9781-389A1B11CE8D}"/>
              </a:ext>
            </a:extLst>
          </p:cNvPr>
          <p:cNvSpPr>
            <a:spLocks noGrp="1"/>
          </p:cNvSpPr>
          <p:nvPr>
            <p:ph type="body" sz="quarter" idx="25" hasCustomPrompt="1"/>
          </p:nvPr>
        </p:nvSpPr>
        <p:spPr>
          <a:xfrm>
            <a:off x="995796" y="4077072"/>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8" name="文本占位符 7">
            <a:extLst>
              <a:ext uri="{FF2B5EF4-FFF2-40B4-BE49-F238E27FC236}">
                <a16:creationId xmlns:a16="http://schemas.microsoft.com/office/drawing/2014/main" xmlns="" id="{791E82EE-AF55-486C-953D-3BD5CEE81CE4}"/>
              </a:ext>
            </a:extLst>
          </p:cNvPr>
          <p:cNvSpPr>
            <a:spLocks noGrp="1"/>
          </p:cNvSpPr>
          <p:nvPr>
            <p:ph type="body" sz="quarter" idx="26" hasCustomPrompt="1"/>
          </p:nvPr>
        </p:nvSpPr>
        <p:spPr>
          <a:xfrm>
            <a:off x="4068039" y="4077072"/>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9" name="文本占位符 7">
            <a:extLst>
              <a:ext uri="{FF2B5EF4-FFF2-40B4-BE49-F238E27FC236}">
                <a16:creationId xmlns:a16="http://schemas.microsoft.com/office/drawing/2014/main" xmlns="" id="{0F4FBCD0-2E04-4942-AFAF-B2774F425FB6}"/>
              </a:ext>
            </a:extLst>
          </p:cNvPr>
          <p:cNvSpPr>
            <a:spLocks noGrp="1"/>
          </p:cNvSpPr>
          <p:nvPr>
            <p:ph type="body" sz="quarter" idx="27" hasCustomPrompt="1"/>
          </p:nvPr>
        </p:nvSpPr>
        <p:spPr>
          <a:xfrm>
            <a:off x="6228196" y="4077072"/>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0" name="文本占位符 7">
            <a:extLst>
              <a:ext uri="{FF2B5EF4-FFF2-40B4-BE49-F238E27FC236}">
                <a16:creationId xmlns:a16="http://schemas.microsoft.com/office/drawing/2014/main" xmlns="" id="{701F8BDF-8D3E-4528-8B32-92CDA38CF25C}"/>
              </a:ext>
            </a:extLst>
          </p:cNvPr>
          <p:cNvSpPr>
            <a:spLocks noGrp="1"/>
          </p:cNvSpPr>
          <p:nvPr>
            <p:ph type="body" sz="quarter" idx="28" hasCustomPrompt="1"/>
          </p:nvPr>
        </p:nvSpPr>
        <p:spPr>
          <a:xfrm>
            <a:off x="9156604" y="4077072"/>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1" name="文本占位符 7">
            <a:extLst>
              <a:ext uri="{FF2B5EF4-FFF2-40B4-BE49-F238E27FC236}">
                <a16:creationId xmlns:a16="http://schemas.microsoft.com/office/drawing/2014/main" xmlns="" id="{2DAE044E-F1B2-424B-BDD0-3E92A10C4695}"/>
              </a:ext>
            </a:extLst>
          </p:cNvPr>
          <p:cNvSpPr>
            <a:spLocks noGrp="1"/>
          </p:cNvSpPr>
          <p:nvPr>
            <p:ph type="body" sz="quarter" idx="29" hasCustomPrompt="1"/>
          </p:nvPr>
        </p:nvSpPr>
        <p:spPr>
          <a:xfrm>
            <a:off x="1019436" y="4581128"/>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52" name="文本占位符 7">
            <a:extLst>
              <a:ext uri="{FF2B5EF4-FFF2-40B4-BE49-F238E27FC236}">
                <a16:creationId xmlns:a16="http://schemas.microsoft.com/office/drawing/2014/main" xmlns="" id="{19929436-360F-44DC-A864-1DA42B59198F}"/>
              </a:ext>
            </a:extLst>
          </p:cNvPr>
          <p:cNvSpPr>
            <a:spLocks noGrp="1"/>
          </p:cNvSpPr>
          <p:nvPr>
            <p:ph type="body" sz="quarter" idx="30" hasCustomPrompt="1"/>
          </p:nvPr>
        </p:nvSpPr>
        <p:spPr>
          <a:xfrm>
            <a:off x="4091679" y="4581128"/>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53" name="文本占位符 7">
            <a:extLst>
              <a:ext uri="{FF2B5EF4-FFF2-40B4-BE49-F238E27FC236}">
                <a16:creationId xmlns:a16="http://schemas.microsoft.com/office/drawing/2014/main" xmlns="" id="{E3F04EDE-0D87-45F2-9033-289878AAF2FA}"/>
              </a:ext>
            </a:extLst>
          </p:cNvPr>
          <p:cNvSpPr>
            <a:spLocks noGrp="1"/>
          </p:cNvSpPr>
          <p:nvPr>
            <p:ph type="body" sz="quarter" idx="31" hasCustomPrompt="1"/>
          </p:nvPr>
        </p:nvSpPr>
        <p:spPr>
          <a:xfrm>
            <a:off x="6251836" y="4581128"/>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4" name="文本占位符 7">
            <a:extLst>
              <a:ext uri="{FF2B5EF4-FFF2-40B4-BE49-F238E27FC236}">
                <a16:creationId xmlns:a16="http://schemas.microsoft.com/office/drawing/2014/main" xmlns="" id="{3F9FD2BB-87FB-42F0-8418-F87E96763F68}"/>
              </a:ext>
            </a:extLst>
          </p:cNvPr>
          <p:cNvSpPr>
            <a:spLocks noGrp="1"/>
          </p:cNvSpPr>
          <p:nvPr>
            <p:ph type="body" sz="quarter" idx="32" hasCustomPrompt="1"/>
          </p:nvPr>
        </p:nvSpPr>
        <p:spPr>
          <a:xfrm>
            <a:off x="9180244" y="4581128"/>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5" name="文本占位符 7">
            <a:extLst>
              <a:ext uri="{FF2B5EF4-FFF2-40B4-BE49-F238E27FC236}">
                <a16:creationId xmlns:a16="http://schemas.microsoft.com/office/drawing/2014/main" xmlns="" id="{450C36C1-EC46-4EAC-8A54-EFB2EF58F730}"/>
              </a:ext>
            </a:extLst>
          </p:cNvPr>
          <p:cNvSpPr>
            <a:spLocks noGrp="1"/>
          </p:cNvSpPr>
          <p:nvPr>
            <p:ph type="body" sz="quarter" idx="33" hasCustomPrompt="1"/>
          </p:nvPr>
        </p:nvSpPr>
        <p:spPr>
          <a:xfrm>
            <a:off x="995796" y="5049180"/>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56" name="文本占位符 7">
            <a:extLst>
              <a:ext uri="{FF2B5EF4-FFF2-40B4-BE49-F238E27FC236}">
                <a16:creationId xmlns:a16="http://schemas.microsoft.com/office/drawing/2014/main" xmlns="" id="{06E305FB-6351-4BDD-B27A-CA91C0B55424}"/>
              </a:ext>
            </a:extLst>
          </p:cNvPr>
          <p:cNvSpPr>
            <a:spLocks noGrp="1"/>
          </p:cNvSpPr>
          <p:nvPr>
            <p:ph type="body" sz="quarter" idx="34" hasCustomPrompt="1"/>
          </p:nvPr>
        </p:nvSpPr>
        <p:spPr>
          <a:xfrm>
            <a:off x="4068039" y="5049180"/>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57" name="文本占位符 7">
            <a:extLst>
              <a:ext uri="{FF2B5EF4-FFF2-40B4-BE49-F238E27FC236}">
                <a16:creationId xmlns:a16="http://schemas.microsoft.com/office/drawing/2014/main" xmlns="" id="{986CE630-9BBE-44AB-B3AC-29A48255E185}"/>
              </a:ext>
            </a:extLst>
          </p:cNvPr>
          <p:cNvSpPr>
            <a:spLocks noGrp="1"/>
          </p:cNvSpPr>
          <p:nvPr>
            <p:ph type="body" sz="quarter" idx="35" hasCustomPrompt="1"/>
          </p:nvPr>
        </p:nvSpPr>
        <p:spPr>
          <a:xfrm>
            <a:off x="6228196" y="5049180"/>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8" name="文本占位符 7">
            <a:extLst>
              <a:ext uri="{FF2B5EF4-FFF2-40B4-BE49-F238E27FC236}">
                <a16:creationId xmlns:a16="http://schemas.microsoft.com/office/drawing/2014/main" xmlns="" id="{4DDD786F-E21B-4BBC-A377-D2EC3EE50688}"/>
              </a:ext>
            </a:extLst>
          </p:cNvPr>
          <p:cNvSpPr>
            <a:spLocks noGrp="1"/>
          </p:cNvSpPr>
          <p:nvPr>
            <p:ph type="body" sz="quarter" idx="36" hasCustomPrompt="1"/>
          </p:nvPr>
        </p:nvSpPr>
        <p:spPr>
          <a:xfrm>
            <a:off x="9156604" y="5049180"/>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9" name="文本占位符 7">
            <a:extLst>
              <a:ext uri="{FF2B5EF4-FFF2-40B4-BE49-F238E27FC236}">
                <a16:creationId xmlns:a16="http://schemas.microsoft.com/office/drawing/2014/main" xmlns="" id="{EE728293-3BC5-4224-A4F0-27996EC76EA2}"/>
              </a:ext>
            </a:extLst>
          </p:cNvPr>
          <p:cNvSpPr>
            <a:spLocks noGrp="1"/>
          </p:cNvSpPr>
          <p:nvPr>
            <p:ph type="body" sz="quarter" idx="37" hasCustomPrompt="1"/>
          </p:nvPr>
        </p:nvSpPr>
        <p:spPr>
          <a:xfrm>
            <a:off x="1019436" y="5553236"/>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60" name="文本占位符 7">
            <a:extLst>
              <a:ext uri="{FF2B5EF4-FFF2-40B4-BE49-F238E27FC236}">
                <a16:creationId xmlns:a16="http://schemas.microsoft.com/office/drawing/2014/main" xmlns="" id="{84C5C924-BCE5-46C8-9041-30EDC3D85E52}"/>
              </a:ext>
            </a:extLst>
          </p:cNvPr>
          <p:cNvSpPr>
            <a:spLocks noGrp="1"/>
          </p:cNvSpPr>
          <p:nvPr>
            <p:ph type="body" sz="quarter" idx="38" hasCustomPrompt="1"/>
          </p:nvPr>
        </p:nvSpPr>
        <p:spPr>
          <a:xfrm>
            <a:off x="4091679" y="5553236"/>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61" name="文本占位符 7">
            <a:extLst>
              <a:ext uri="{FF2B5EF4-FFF2-40B4-BE49-F238E27FC236}">
                <a16:creationId xmlns:a16="http://schemas.microsoft.com/office/drawing/2014/main" xmlns="" id="{1DBD4C29-C885-4339-873D-B55FBD81DDFE}"/>
              </a:ext>
            </a:extLst>
          </p:cNvPr>
          <p:cNvSpPr>
            <a:spLocks noGrp="1"/>
          </p:cNvSpPr>
          <p:nvPr>
            <p:ph type="body" sz="quarter" idx="39" hasCustomPrompt="1"/>
          </p:nvPr>
        </p:nvSpPr>
        <p:spPr>
          <a:xfrm>
            <a:off x="6251836" y="5553236"/>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62" name="文本占位符 7">
            <a:extLst>
              <a:ext uri="{FF2B5EF4-FFF2-40B4-BE49-F238E27FC236}">
                <a16:creationId xmlns:a16="http://schemas.microsoft.com/office/drawing/2014/main" xmlns="" id="{6D84506C-645A-472E-A06C-3A65A7744312}"/>
              </a:ext>
            </a:extLst>
          </p:cNvPr>
          <p:cNvSpPr>
            <a:spLocks noGrp="1"/>
          </p:cNvSpPr>
          <p:nvPr>
            <p:ph type="body" sz="quarter" idx="40" hasCustomPrompt="1"/>
          </p:nvPr>
        </p:nvSpPr>
        <p:spPr>
          <a:xfrm>
            <a:off x="9180244" y="5553236"/>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Tree>
    <p:extLst>
      <p:ext uri="{BB962C8B-B14F-4D97-AF65-F5344CB8AC3E}">
        <p14:creationId xmlns:p14="http://schemas.microsoft.com/office/powerpoint/2010/main" val="166390380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4#目标">
    <p:spTree>
      <p:nvGrpSpPr>
        <p:cNvPr id="1" name=""/>
        <p:cNvGrpSpPr/>
        <p:nvPr/>
      </p:nvGrpSpPr>
      <p:grpSpPr>
        <a:xfrm>
          <a:off x="0" y="0"/>
          <a:ext cx="0" cy="0"/>
          <a:chOff x="0" y="0"/>
          <a:chExt cx="0" cy="0"/>
        </a:xfrm>
      </p:grpSpPr>
      <p:sp>
        <p:nvSpPr>
          <p:cNvPr id="17" name="TextBox 10">
            <a:extLst>
              <a:ext uri="{FF2B5EF4-FFF2-40B4-BE49-F238E27FC236}">
                <a16:creationId xmlns:a16="http://schemas.microsoft.com/office/drawing/2014/main" xmlns="" id="{18ED692C-39CB-4AC0-81F6-D21CDD086EE4}"/>
              </a:ext>
            </a:extLst>
          </p:cNvPr>
          <p:cNvSpPr txBox="1"/>
          <p:nvPr userDrawn="1"/>
        </p:nvSpPr>
        <p:spPr bwMode="auto">
          <a:xfrm>
            <a:off x="1595500" y="408779"/>
            <a:ext cx="2592288" cy="639559"/>
          </a:xfrm>
          <a:prstGeom prst="rect">
            <a:avLst/>
          </a:prstGeom>
          <a:noFill/>
          <a:ln w="9525">
            <a:noFill/>
            <a:miter lim="800000"/>
            <a:headEnd/>
            <a:tailEnd/>
          </a:ln>
        </p:spPr>
        <p:txBody>
          <a:bodyPr wrap="square" lIns="99980" tIns="49987" rIns="99980" bIns="49987" rtlCol="0">
            <a:spAutoFit/>
          </a:bodyPr>
          <a:lstStyle>
            <a:defPPr>
              <a:defRPr lang="zh-CN"/>
            </a:defPPr>
            <a:lvl1pPr defTabSz="1001624" eaLnBrk="0" hangingPunct="0">
              <a:defRPr sz="3500" b="1">
                <a:solidFill>
                  <a:schemeClr val="tx1">
                    <a:lumMod val="75000"/>
                    <a:lumOff val="25000"/>
                  </a:schemeClr>
                </a:solidFill>
                <a:latin typeface="+mn-ea"/>
                <a:ea typeface="+mn-ea"/>
                <a:cs typeface="Arial" pitchFamily="34" charset="0"/>
              </a:defRPr>
            </a:lvl1pPr>
          </a:lstStyle>
          <a:p>
            <a:pPr lvl="0" fontAlgn="ctr"/>
            <a:r>
              <a:rPr lang="en-US" altLang="zh-CN" dirty="0" smtClean="0">
                <a:latin typeface="Huawei Sans" panose="020C0503030203020204" pitchFamily="34" charset="0"/>
                <a:ea typeface="方正兰亭黑简体" panose="02000000000000000000" pitchFamily="2" charset="-122"/>
                <a:cs typeface="Huawei Sans" panose="020C0503030203020204" pitchFamily="34" charset="0"/>
              </a:rPr>
              <a:t>Objectives</a:t>
            </a:r>
            <a:endParaRPr lang="en-US" altLang="zh-CN"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18"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latin typeface="Huawei Sans" panose="020C0503030203020204" pitchFamily="34" charset="0"/>
              <a:ea typeface="方正兰亭黑简体" panose="02000000000000000000" pitchFamily="2" charset="-122"/>
            </a:endParaRPr>
          </a:p>
        </p:txBody>
      </p:sp>
      <p:sp>
        <p:nvSpPr>
          <p:cNvPr id="19"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latin typeface="Huawei Sans" panose="020C0503030203020204" pitchFamily="34" charset="0"/>
              <a:ea typeface="方正兰亭黑简体" panose="02000000000000000000" pitchFamily="2" charset="-122"/>
            </a:endParaRPr>
          </a:p>
        </p:txBody>
      </p:sp>
      <p:grpSp>
        <p:nvGrpSpPr>
          <p:cNvPr id="20" name="组合 19"/>
          <p:cNvGrpSpPr/>
          <p:nvPr userDrawn="1"/>
        </p:nvGrpSpPr>
        <p:grpSpPr>
          <a:xfrm>
            <a:off x="443372" y="440668"/>
            <a:ext cx="533970" cy="533470"/>
            <a:chOff x="2960687" y="4865687"/>
            <a:chExt cx="1698626" cy="1697038"/>
          </a:xfrm>
          <a:solidFill>
            <a:schemeClr val="bg1"/>
          </a:solidFill>
        </p:grpSpPr>
        <p:sp>
          <p:nvSpPr>
            <p:cNvPr id="21" name="Freeform 6"/>
            <p:cNvSpPr>
              <a:spLocks/>
            </p:cNvSpPr>
            <p:nvPr/>
          </p:nvSpPr>
          <p:spPr bwMode="auto">
            <a:xfrm>
              <a:off x="2960687" y="5251450"/>
              <a:ext cx="1311275" cy="1311275"/>
            </a:xfrm>
            <a:custGeom>
              <a:avLst/>
              <a:gdLst>
                <a:gd name="T0" fmla="*/ 1114 w 1293"/>
                <a:gd name="T1" fmla="*/ 294 h 1293"/>
                <a:gd name="T2" fmla="*/ 1233 w 1293"/>
                <a:gd name="T3" fmla="*/ 647 h 1293"/>
                <a:gd name="T4" fmla="*/ 647 w 1293"/>
                <a:gd name="T5" fmla="*/ 1233 h 1293"/>
                <a:gd name="T6" fmla="*/ 60 w 1293"/>
                <a:gd name="T7" fmla="*/ 647 h 1293"/>
                <a:gd name="T8" fmla="*/ 647 w 1293"/>
                <a:gd name="T9" fmla="*/ 60 h 1293"/>
                <a:gd name="T10" fmla="*/ 1001 w 1293"/>
                <a:gd name="T11" fmla="*/ 180 h 1293"/>
                <a:gd name="T12" fmla="*/ 1044 w 1293"/>
                <a:gd name="T13" fmla="*/ 137 h 1293"/>
                <a:gd name="T14" fmla="*/ 647 w 1293"/>
                <a:gd name="T15" fmla="*/ 0 h 1293"/>
                <a:gd name="T16" fmla="*/ 0 w 1293"/>
                <a:gd name="T17" fmla="*/ 647 h 1293"/>
                <a:gd name="T18" fmla="*/ 647 w 1293"/>
                <a:gd name="T19" fmla="*/ 1293 h 1293"/>
                <a:gd name="T20" fmla="*/ 1293 w 1293"/>
                <a:gd name="T21" fmla="*/ 647 h 1293"/>
                <a:gd name="T22" fmla="*/ 1157 w 1293"/>
                <a:gd name="T23" fmla="*/ 251 h 1293"/>
                <a:gd name="T24" fmla="*/ 1114 w 1293"/>
                <a:gd name="T25" fmla="*/ 294 h 12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93" h="1293">
                  <a:moveTo>
                    <a:pt x="1114" y="294"/>
                  </a:moveTo>
                  <a:cubicBezTo>
                    <a:pt x="1189" y="392"/>
                    <a:pt x="1233" y="514"/>
                    <a:pt x="1233" y="647"/>
                  </a:cubicBezTo>
                  <a:cubicBezTo>
                    <a:pt x="1233" y="970"/>
                    <a:pt x="970" y="1233"/>
                    <a:pt x="647" y="1233"/>
                  </a:cubicBezTo>
                  <a:cubicBezTo>
                    <a:pt x="323" y="1233"/>
                    <a:pt x="60" y="970"/>
                    <a:pt x="60" y="647"/>
                  </a:cubicBezTo>
                  <a:cubicBezTo>
                    <a:pt x="60" y="323"/>
                    <a:pt x="323" y="60"/>
                    <a:pt x="647" y="60"/>
                  </a:cubicBezTo>
                  <a:cubicBezTo>
                    <a:pt x="780" y="60"/>
                    <a:pt x="903" y="105"/>
                    <a:pt x="1001" y="180"/>
                  </a:cubicBezTo>
                  <a:cubicBezTo>
                    <a:pt x="1044" y="137"/>
                    <a:pt x="1044" y="137"/>
                    <a:pt x="1044" y="137"/>
                  </a:cubicBezTo>
                  <a:cubicBezTo>
                    <a:pt x="934" y="52"/>
                    <a:pt x="796" y="0"/>
                    <a:pt x="647" y="0"/>
                  </a:cubicBezTo>
                  <a:cubicBezTo>
                    <a:pt x="290" y="0"/>
                    <a:pt x="0" y="290"/>
                    <a:pt x="0" y="647"/>
                  </a:cubicBezTo>
                  <a:cubicBezTo>
                    <a:pt x="0" y="1003"/>
                    <a:pt x="290" y="1293"/>
                    <a:pt x="647" y="1293"/>
                  </a:cubicBezTo>
                  <a:cubicBezTo>
                    <a:pt x="1003" y="1293"/>
                    <a:pt x="1293" y="1003"/>
                    <a:pt x="1293" y="647"/>
                  </a:cubicBezTo>
                  <a:cubicBezTo>
                    <a:pt x="1293" y="498"/>
                    <a:pt x="1242" y="360"/>
                    <a:pt x="1157" y="251"/>
                  </a:cubicBezTo>
                  <a:lnTo>
                    <a:pt x="1114" y="29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Huawei Sans" panose="020C0503030203020204" pitchFamily="34" charset="0"/>
                <a:ea typeface="方正兰亭黑简体" panose="02000000000000000000" pitchFamily="2" charset="-122"/>
              </a:endParaRPr>
            </a:p>
          </p:txBody>
        </p:sp>
        <p:sp>
          <p:nvSpPr>
            <p:cNvPr id="22" name="Freeform 7"/>
            <p:cNvSpPr>
              <a:spLocks/>
            </p:cNvSpPr>
            <p:nvPr/>
          </p:nvSpPr>
          <p:spPr bwMode="auto">
            <a:xfrm>
              <a:off x="3168650" y="5459413"/>
              <a:ext cx="895350" cy="895350"/>
            </a:xfrm>
            <a:custGeom>
              <a:avLst/>
              <a:gdLst>
                <a:gd name="T0" fmla="*/ 762 w 883"/>
                <a:gd name="T1" fmla="*/ 235 h 883"/>
                <a:gd name="T2" fmla="*/ 823 w 883"/>
                <a:gd name="T3" fmla="*/ 442 h 883"/>
                <a:gd name="T4" fmla="*/ 442 w 883"/>
                <a:gd name="T5" fmla="*/ 823 h 883"/>
                <a:gd name="T6" fmla="*/ 60 w 883"/>
                <a:gd name="T7" fmla="*/ 442 h 883"/>
                <a:gd name="T8" fmla="*/ 442 w 883"/>
                <a:gd name="T9" fmla="*/ 60 h 883"/>
                <a:gd name="T10" fmla="*/ 649 w 883"/>
                <a:gd name="T11" fmla="*/ 122 h 883"/>
                <a:gd name="T12" fmla="*/ 692 w 883"/>
                <a:gd name="T13" fmla="*/ 78 h 883"/>
                <a:gd name="T14" fmla="*/ 442 w 883"/>
                <a:gd name="T15" fmla="*/ 0 h 883"/>
                <a:gd name="T16" fmla="*/ 0 w 883"/>
                <a:gd name="T17" fmla="*/ 442 h 883"/>
                <a:gd name="T18" fmla="*/ 442 w 883"/>
                <a:gd name="T19" fmla="*/ 883 h 883"/>
                <a:gd name="T20" fmla="*/ 883 w 883"/>
                <a:gd name="T21" fmla="*/ 442 h 883"/>
                <a:gd name="T22" fmla="*/ 806 w 883"/>
                <a:gd name="T23" fmla="*/ 192 h 883"/>
                <a:gd name="T24" fmla="*/ 762 w 883"/>
                <a:gd name="T25" fmla="*/ 235 h 8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83" h="883">
                  <a:moveTo>
                    <a:pt x="762" y="235"/>
                  </a:moveTo>
                  <a:cubicBezTo>
                    <a:pt x="801" y="295"/>
                    <a:pt x="823" y="366"/>
                    <a:pt x="823" y="442"/>
                  </a:cubicBezTo>
                  <a:cubicBezTo>
                    <a:pt x="823" y="652"/>
                    <a:pt x="652" y="823"/>
                    <a:pt x="442" y="823"/>
                  </a:cubicBezTo>
                  <a:cubicBezTo>
                    <a:pt x="231" y="823"/>
                    <a:pt x="60" y="652"/>
                    <a:pt x="60" y="442"/>
                  </a:cubicBezTo>
                  <a:cubicBezTo>
                    <a:pt x="60" y="231"/>
                    <a:pt x="231" y="60"/>
                    <a:pt x="442" y="60"/>
                  </a:cubicBezTo>
                  <a:cubicBezTo>
                    <a:pt x="518" y="60"/>
                    <a:pt x="589" y="83"/>
                    <a:pt x="649" y="122"/>
                  </a:cubicBezTo>
                  <a:cubicBezTo>
                    <a:pt x="692" y="78"/>
                    <a:pt x="692" y="78"/>
                    <a:pt x="692" y="78"/>
                  </a:cubicBezTo>
                  <a:cubicBezTo>
                    <a:pt x="621" y="29"/>
                    <a:pt x="535" y="0"/>
                    <a:pt x="442" y="0"/>
                  </a:cubicBezTo>
                  <a:cubicBezTo>
                    <a:pt x="198" y="0"/>
                    <a:pt x="0" y="198"/>
                    <a:pt x="0" y="442"/>
                  </a:cubicBezTo>
                  <a:cubicBezTo>
                    <a:pt x="0" y="685"/>
                    <a:pt x="198" y="883"/>
                    <a:pt x="442" y="883"/>
                  </a:cubicBezTo>
                  <a:cubicBezTo>
                    <a:pt x="685" y="883"/>
                    <a:pt x="883" y="685"/>
                    <a:pt x="883" y="442"/>
                  </a:cubicBezTo>
                  <a:cubicBezTo>
                    <a:pt x="883" y="349"/>
                    <a:pt x="855" y="263"/>
                    <a:pt x="806" y="192"/>
                  </a:cubicBezTo>
                  <a:lnTo>
                    <a:pt x="762" y="2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Huawei Sans" panose="020C0503030203020204" pitchFamily="34" charset="0"/>
                <a:ea typeface="方正兰亭黑简体" panose="02000000000000000000" pitchFamily="2" charset="-122"/>
              </a:endParaRPr>
            </a:p>
          </p:txBody>
        </p:sp>
        <p:sp>
          <p:nvSpPr>
            <p:cNvPr id="23" name="Freeform 8"/>
            <p:cNvSpPr>
              <a:spLocks/>
            </p:cNvSpPr>
            <p:nvPr/>
          </p:nvSpPr>
          <p:spPr bwMode="auto">
            <a:xfrm>
              <a:off x="3384550" y="5675313"/>
              <a:ext cx="463550" cy="463550"/>
            </a:xfrm>
            <a:custGeom>
              <a:avLst/>
              <a:gdLst>
                <a:gd name="T0" fmla="*/ 390 w 457"/>
                <a:gd name="T1" fmla="*/ 181 h 457"/>
                <a:gd name="T2" fmla="*/ 397 w 457"/>
                <a:gd name="T3" fmla="*/ 229 h 457"/>
                <a:gd name="T4" fmla="*/ 229 w 457"/>
                <a:gd name="T5" fmla="*/ 397 h 457"/>
                <a:gd name="T6" fmla="*/ 60 w 457"/>
                <a:gd name="T7" fmla="*/ 229 h 457"/>
                <a:gd name="T8" fmla="*/ 229 w 457"/>
                <a:gd name="T9" fmla="*/ 60 h 457"/>
                <a:gd name="T10" fmla="*/ 277 w 457"/>
                <a:gd name="T11" fmla="*/ 67 h 457"/>
                <a:gd name="T12" fmla="*/ 324 w 457"/>
                <a:gd name="T13" fmla="*/ 21 h 457"/>
                <a:gd name="T14" fmla="*/ 229 w 457"/>
                <a:gd name="T15" fmla="*/ 0 h 457"/>
                <a:gd name="T16" fmla="*/ 0 w 457"/>
                <a:gd name="T17" fmla="*/ 229 h 457"/>
                <a:gd name="T18" fmla="*/ 229 w 457"/>
                <a:gd name="T19" fmla="*/ 457 h 457"/>
                <a:gd name="T20" fmla="*/ 457 w 457"/>
                <a:gd name="T21" fmla="*/ 229 h 457"/>
                <a:gd name="T22" fmla="*/ 437 w 457"/>
                <a:gd name="T23" fmla="*/ 134 h 457"/>
                <a:gd name="T24" fmla="*/ 390 w 457"/>
                <a:gd name="T25" fmla="*/ 181 h 4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57" h="457">
                  <a:moveTo>
                    <a:pt x="390" y="181"/>
                  </a:moveTo>
                  <a:cubicBezTo>
                    <a:pt x="395" y="196"/>
                    <a:pt x="397" y="212"/>
                    <a:pt x="397" y="229"/>
                  </a:cubicBezTo>
                  <a:cubicBezTo>
                    <a:pt x="397" y="322"/>
                    <a:pt x="322" y="397"/>
                    <a:pt x="229" y="397"/>
                  </a:cubicBezTo>
                  <a:cubicBezTo>
                    <a:pt x="136" y="397"/>
                    <a:pt x="60" y="322"/>
                    <a:pt x="60" y="229"/>
                  </a:cubicBezTo>
                  <a:cubicBezTo>
                    <a:pt x="60" y="136"/>
                    <a:pt x="136" y="60"/>
                    <a:pt x="229" y="60"/>
                  </a:cubicBezTo>
                  <a:cubicBezTo>
                    <a:pt x="245" y="60"/>
                    <a:pt x="262" y="63"/>
                    <a:pt x="277" y="67"/>
                  </a:cubicBezTo>
                  <a:cubicBezTo>
                    <a:pt x="324" y="21"/>
                    <a:pt x="324" y="21"/>
                    <a:pt x="324" y="21"/>
                  </a:cubicBezTo>
                  <a:cubicBezTo>
                    <a:pt x="295" y="8"/>
                    <a:pt x="263" y="0"/>
                    <a:pt x="229" y="0"/>
                  </a:cubicBezTo>
                  <a:cubicBezTo>
                    <a:pt x="103" y="0"/>
                    <a:pt x="0" y="103"/>
                    <a:pt x="0" y="229"/>
                  </a:cubicBezTo>
                  <a:cubicBezTo>
                    <a:pt x="0" y="355"/>
                    <a:pt x="103" y="457"/>
                    <a:pt x="229" y="457"/>
                  </a:cubicBezTo>
                  <a:cubicBezTo>
                    <a:pt x="355" y="457"/>
                    <a:pt x="457" y="355"/>
                    <a:pt x="457" y="229"/>
                  </a:cubicBezTo>
                  <a:cubicBezTo>
                    <a:pt x="457" y="195"/>
                    <a:pt x="450" y="163"/>
                    <a:pt x="437" y="134"/>
                  </a:cubicBezTo>
                  <a:lnTo>
                    <a:pt x="390" y="18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Huawei Sans" panose="020C0503030203020204" pitchFamily="34" charset="0"/>
                <a:ea typeface="方正兰亭黑简体" panose="02000000000000000000" pitchFamily="2" charset="-122"/>
              </a:endParaRPr>
            </a:p>
          </p:txBody>
        </p:sp>
        <p:sp>
          <p:nvSpPr>
            <p:cNvPr id="24" name="Freeform 9"/>
            <p:cNvSpPr>
              <a:spLocks/>
            </p:cNvSpPr>
            <p:nvPr/>
          </p:nvSpPr>
          <p:spPr bwMode="auto">
            <a:xfrm>
              <a:off x="3582988" y="5092700"/>
              <a:ext cx="850900" cy="844550"/>
            </a:xfrm>
            <a:custGeom>
              <a:avLst/>
              <a:gdLst>
                <a:gd name="T0" fmla="*/ 33 w 839"/>
                <a:gd name="T1" fmla="*/ 834 h 834"/>
                <a:gd name="T2" fmla="*/ 11 w 839"/>
                <a:gd name="T3" fmla="*/ 825 h 834"/>
                <a:gd name="T4" fmla="*/ 11 w 839"/>
                <a:gd name="T5" fmla="*/ 782 h 834"/>
                <a:gd name="T6" fmla="*/ 785 w 839"/>
                <a:gd name="T7" fmla="*/ 12 h 834"/>
                <a:gd name="T8" fmla="*/ 827 w 839"/>
                <a:gd name="T9" fmla="*/ 12 h 834"/>
                <a:gd name="T10" fmla="*/ 827 w 839"/>
                <a:gd name="T11" fmla="*/ 54 h 834"/>
                <a:gd name="T12" fmla="*/ 54 w 839"/>
                <a:gd name="T13" fmla="*/ 825 h 834"/>
                <a:gd name="T14" fmla="*/ 33 w 839"/>
                <a:gd name="T15" fmla="*/ 834 h 83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39" h="834">
                  <a:moveTo>
                    <a:pt x="33" y="834"/>
                  </a:moveTo>
                  <a:cubicBezTo>
                    <a:pt x="25" y="834"/>
                    <a:pt x="17" y="831"/>
                    <a:pt x="11" y="825"/>
                  </a:cubicBezTo>
                  <a:cubicBezTo>
                    <a:pt x="0" y="813"/>
                    <a:pt x="0" y="794"/>
                    <a:pt x="11" y="782"/>
                  </a:cubicBezTo>
                  <a:cubicBezTo>
                    <a:pt x="785" y="12"/>
                    <a:pt x="785" y="12"/>
                    <a:pt x="785" y="12"/>
                  </a:cubicBezTo>
                  <a:cubicBezTo>
                    <a:pt x="796" y="0"/>
                    <a:pt x="815" y="0"/>
                    <a:pt x="827" y="12"/>
                  </a:cubicBezTo>
                  <a:cubicBezTo>
                    <a:pt x="839" y="24"/>
                    <a:pt x="839" y="43"/>
                    <a:pt x="827" y="54"/>
                  </a:cubicBezTo>
                  <a:cubicBezTo>
                    <a:pt x="54" y="825"/>
                    <a:pt x="54" y="825"/>
                    <a:pt x="54" y="825"/>
                  </a:cubicBezTo>
                  <a:cubicBezTo>
                    <a:pt x="48" y="831"/>
                    <a:pt x="40" y="834"/>
                    <a:pt x="33" y="8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Huawei Sans" panose="020C0503030203020204" pitchFamily="34" charset="0"/>
                <a:ea typeface="方正兰亭黑简体" panose="02000000000000000000" pitchFamily="2" charset="-122"/>
              </a:endParaRPr>
            </a:p>
          </p:txBody>
        </p:sp>
        <p:sp>
          <p:nvSpPr>
            <p:cNvPr id="25" name="Freeform 10"/>
            <p:cNvSpPr>
              <a:spLocks noEditPoints="1"/>
            </p:cNvSpPr>
            <p:nvPr/>
          </p:nvSpPr>
          <p:spPr bwMode="auto">
            <a:xfrm>
              <a:off x="4140200" y="4865687"/>
              <a:ext cx="301625" cy="500063"/>
            </a:xfrm>
            <a:custGeom>
              <a:avLst/>
              <a:gdLst>
                <a:gd name="T0" fmla="*/ 50 w 298"/>
                <a:gd name="T1" fmla="*/ 492 h 492"/>
                <a:gd name="T2" fmla="*/ 40 w 298"/>
                <a:gd name="T3" fmla="*/ 490 h 492"/>
                <a:gd name="T4" fmla="*/ 20 w 298"/>
                <a:gd name="T5" fmla="*/ 464 h 492"/>
                <a:gd name="T6" fmla="*/ 1 w 298"/>
                <a:gd name="T7" fmla="*/ 252 h 492"/>
                <a:gd name="T8" fmla="*/ 10 w 298"/>
                <a:gd name="T9" fmla="*/ 228 h 492"/>
                <a:gd name="T10" fmla="*/ 227 w 298"/>
                <a:gd name="T11" fmla="*/ 11 h 492"/>
                <a:gd name="T12" fmla="*/ 259 w 298"/>
                <a:gd name="T13" fmla="*/ 4 h 492"/>
                <a:gd name="T14" fmla="*/ 278 w 298"/>
                <a:gd name="T15" fmla="*/ 29 h 492"/>
                <a:gd name="T16" fmla="*/ 297 w 298"/>
                <a:gd name="T17" fmla="*/ 242 h 492"/>
                <a:gd name="T18" fmla="*/ 289 w 298"/>
                <a:gd name="T19" fmla="*/ 266 h 492"/>
                <a:gd name="T20" fmla="*/ 71 w 298"/>
                <a:gd name="T21" fmla="*/ 483 h 492"/>
                <a:gd name="T22" fmla="*/ 50 w 298"/>
                <a:gd name="T23" fmla="*/ 492 h 492"/>
                <a:gd name="T24" fmla="*/ 62 w 298"/>
                <a:gd name="T25" fmla="*/ 260 h 492"/>
                <a:gd name="T26" fmla="*/ 74 w 298"/>
                <a:gd name="T27" fmla="*/ 395 h 492"/>
                <a:gd name="T28" fmla="*/ 236 w 298"/>
                <a:gd name="T29" fmla="*/ 233 h 492"/>
                <a:gd name="T30" fmla="*/ 224 w 298"/>
                <a:gd name="T31" fmla="*/ 99 h 492"/>
                <a:gd name="T32" fmla="*/ 62 w 298"/>
                <a:gd name="T33" fmla="*/ 260 h 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98" h="492">
                  <a:moveTo>
                    <a:pt x="50" y="492"/>
                  </a:moveTo>
                  <a:cubicBezTo>
                    <a:pt x="46" y="492"/>
                    <a:pt x="43" y="491"/>
                    <a:pt x="40" y="490"/>
                  </a:cubicBezTo>
                  <a:cubicBezTo>
                    <a:pt x="29" y="486"/>
                    <a:pt x="21" y="476"/>
                    <a:pt x="20" y="464"/>
                  </a:cubicBezTo>
                  <a:cubicBezTo>
                    <a:pt x="1" y="252"/>
                    <a:pt x="1" y="252"/>
                    <a:pt x="1" y="252"/>
                  </a:cubicBezTo>
                  <a:cubicBezTo>
                    <a:pt x="0" y="243"/>
                    <a:pt x="3" y="234"/>
                    <a:pt x="10" y="228"/>
                  </a:cubicBezTo>
                  <a:cubicBezTo>
                    <a:pt x="227" y="11"/>
                    <a:pt x="227" y="11"/>
                    <a:pt x="227" y="11"/>
                  </a:cubicBezTo>
                  <a:cubicBezTo>
                    <a:pt x="235" y="2"/>
                    <a:pt x="248" y="0"/>
                    <a:pt x="259" y="4"/>
                  </a:cubicBezTo>
                  <a:cubicBezTo>
                    <a:pt x="270" y="7"/>
                    <a:pt x="277" y="17"/>
                    <a:pt x="278" y="29"/>
                  </a:cubicBezTo>
                  <a:cubicBezTo>
                    <a:pt x="297" y="242"/>
                    <a:pt x="297" y="242"/>
                    <a:pt x="297" y="242"/>
                  </a:cubicBezTo>
                  <a:cubicBezTo>
                    <a:pt x="298" y="251"/>
                    <a:pt x="295" y="259"/>
                    <a:pt x="289" y="266"/>
                  </a:cubicBezTo>
                  <a:cubicBezTo>
                    <a:pt x="71" y="483"/>
                    <a:pt x="71" y="483"/>
                    <a:pt x="71" y="483"/>
                  </a:cubicBezTo>
                  <a:cubicBezTo>
                    <a:pt x="65" y="489"/>
                    <a:pt x="58" y="492"/>
                    <a:pt x="50" y="492"/>
                  </a:cubicBezTo>
                  <a:close/>
                  <a:moveTo>
                    <a:pt x="62" y="260"/>
                  </a:moveTo>
                  <a:cubicBezTo>
                    <a:pt x="74" y="395"/>
                    <a:pt x="74" y="395"/>
                    <a:pt x="74" y="395"/>
                  </a:cubicBezTo>
                  <a:cubicBezTo>
                    <a:pt x="236" y="233"/>
                    <a:pt x="236" y="233"/>
                    <a:pt x="236" y="233"/>
                  </a:cubicBezTo>
                  <a:cubicBezTo>
                    <a:pt x="224" y="99"/>
                    <a:pt x="224" y="99"/>
                    <a:pt x="224" y="99"/>
                  </a:cubicBezTo>
                  <a:lnTo>
                    <a:pt x="62" y="2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Huawei Sans" panose="020C0503030203020204" pitchFamily="34" charset="0"/>
                <a:ea typeface="方正兰亭黑简体" panose="02000000000000000000" pitchFamily="2" charset="-122"/>
              </a:endParaRPr>
            </a:p>
          </p:txBody>
        </p:sp>
        <p:sp>
          <p:nvSpPr>
            <p:cNvPr id="26" name="Freeform 11"/>
            <p:cNvSpPr>
              <a:spLocks noEditPoints="1"/>
            </p:cNvSpPr>
            <p:nvPr/>
          </p:nvSpPr>
          <p:spPr bwMode="auto">
            <a:xfrm>
              <a:off x="4157663" y="5083175"/>
              <a:ext cx="501650" cy="301625"/>
            </a:xfrm>
            <a:custGeom>
              <a:avLst/>
              <a:gdLst>
                <a:gd name="T0" fmla="*/ 245 w 494"/>
                <a:gd name="T1" fmla="*/ 297 h 297"/>
                <a:gd name="T2" fmla="*/ 242 w 494"/>
                <a:gd name="T3" fmla="*/ 296 h 297"/>
                <a:gd name="T4" fmla="*/ 29 w 494"/>
                <a:gd name="T5" fmla="*/ 278 h 297"/>
                <a:gd name="T6" fmla="*/ 4 w 494"/>
                <a:gd name="T7" fmla="*/ 258 h 297"/>
                <a:gd name="T8" fmla="*/ 11 w 494"/>
                <a:gd name="T9" fmla="*/ 226 h 297"/>
                <a:gd name="T10" fmla="*/ 228 w 494"/>
                <a:gd name="T11" fmla="*/ 9 h 297"/>
                <a:gd name="T12" fmla="*/ 252 w 494"/>
                <a:gd name="T13" fmla="*/ 0 h 297"/>
                <a:gd name="T14" fmla="*/ 464 w 494"/>
                <a:gd name="T15" fmla="*/ 19 h 297"/>
                <a:gd name="T16" fmla="*/ 490 w 494"/>
                <a:gd name="T17" fmla="*/ 39 h 297"/>
                <a:gd name="T18" fmla="*/ 483 w 494"/>
                <a:gd name="T19" fmla="*/ 70 h 297"/>
                <a:gd name="T20" fmla="*/ 266 w 494"/>
                <a:gd name="T21" fmla="*/ 288 h 297"/>
                <a:gd name="T22" fmla="*/ 245 w 494"/>
                <a:gd name="T23" fmla="*/ 297 h 297"/>
                <a:gd name="T24" fmla="*/ 99 w 494"/>
                <a:gd name="T25" fmla="*/ 223 h 297"/>
                <a:gd name="T26" fmla="*/ 233 w 494"/>
                <a:gd name="T27" fmla="*/ 235 h 297"/>
                <a:gd name="T28" fmla="*/ 395 w 494"/>
                <a:gd name="T29" fmla="*/ 73 h 297"/>
                <a:gd name="T30" fmla="*/ 261 w 494"/>
                <a:gd name="T31" fmla="*/ 62 h 297"/>
                <a:gd name="T32" fmla="*/ 99 w 494"/>
                <a:gd name="T33" fmla="*/ 223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94" h="297">
                  <a:moveTo>
                    <a:pt x="245" y="297"/>
                  </a:moveTo>
                  <a:cubicBezTo>
                    <a:pt x="244" y="297"/>
                    <a:pt x="243" y="297"/>
                    <a:pt x="242" y="296"/>
                  </a:cubicBezTo>
                  <a:cubicBezTo>
                    <a:pt x="29" y="278"/>
                    <a:pt x="29" y="278"/>
                    <a:pt x="29" y="278"/>
                  </a:cubicBezTo>
                  <a:cubicBezTo>
                    <a:pt x="18" y="277"/>
                    <a:pt x="8" y="269"/>
                    <a:pt x="4" y="258"/>
                  </a:cubicBezTo>
                  <a:cubicBezTo>
                    <a:pt x="0" y="247"/>
                    <a:pt x="2" y="235"/>
                    <a:pt x="11" y="226"/>
                  </a:cubicBezTo>
                  <a:cubicBezTo>
                    <a:pt x="228" y="9"/>
                    <a:pt x="228" y="9"/>
                    <a:pt x="228" y="9"/>
                  </a:cubicBezTo>
                  <a:cubicBezTo>
                    <a:pt x="234" y="3"/>
                    <a:pt x="243" y="0"/>
                    <a:pt x="252" y="0"/>
                  </a:cubicBezTo>
                  <a:cubicBezTo>
                    <a:pt x="464" y="19"/>
                    <a:pt x="464" y="19"/>
                    <a:pt x="464" y="19"/>
                  </a:cubicBezTo>
                  <a:cubicBezTo>
                    <a:pt x="476" y="20"/>
                    <a:pt x="486" y="28"/>
                    <a:pt x="490" y="39"/>
                  </a:cubicBezTo>
                  <a:cubicBezTo>
                    <a:pt x="494" y="50"/>
                    <a:pt x="491" y="62"/>
                    <a:pt x="483" y="70"/>
                  </a:cubicBezTo>
                  <a:cubicBezTo>
                    <a:pt x="266" y="288"/>
                    <a:pt x="266" y="288"/>
                    <a:pt x="266" y="288"/>
                  </a:cubicBezTo>
                  <a:cubicBezTo>
                    <a:pt x="260" y="293"/>
                    <a:pt x="252" y="297"/>
                    <a:pt x="245" y="297"/>
                  </a:cubicBezTo>
                  <a:close/>
                  <a:moveTo>
                    <a:pt x="99" y="223"/>
                  </a:moveTo>
                  <a:cubicBezTo>
                    <a:pt x="233" y="235"/>
                    <a:pt x="233" y="235"/>
                    <a:pt x="233" y="235"/>
                  </a:cubicBezTo>
                  <a:cubicBezTo>
                    <a:pt x="395" y="73"/>
                    <a:pt x="395" y="73"/>
                    <a:pt x="395" y="73"/>
                  </a:cubicBezTo>
                  <a:cubicBezTo>
                    <a:pt x="261" y="62"/>
                    <a:pt x="261" y="62"/>
                    <a:pt x="261" y="62"/>
                  </a:cubicBezTo>
                  <a:lnTo>
                    <a:pt x="99" y="22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Huawei Sans" panose="020C0503030203020204" pitchFamily="34" charset="0"/>
                <a:ea typeface="方正兰亭黑简体" panose="02000000000000000000" pitchFamily="2" charset="-122"/>
              </a:endParaRPr>
            </a:p>
          </p:txBody>
        </p:sp>
      </p:grpSp>
      <p:sp>
        <p:nvSpPr>
          <p:cNvPr id="27" name="Freeform 6"/>
          <p:cNvSpPr>
            <a:spLocks/>
          </p:cNvSpPr>
          <p:nvPr userDrawn="1"/>
        </p:nvSpPr>
        <p:spPr bwMode="auto">
          <a:xfrm>
            <a:off x="4619836" y="296368"/>
            <a:ext cx="7560000" cy="864888"/>
          </a:xfrm>
          <a:custGeom>
            <a:avLst/>
            <a:gdLst>
              <a:gd name="T0" fmla="*/ 6409 w 6533"/>
              <a:gd name="T1" fmla="*/ 0 h 617"/>
              <a:gd name="T2" fmla="*/ 0 w 6533"/>
              <a:gd name="T3" fmla="*/ 0 h 617"/>
              <a:gd name="T4" fmla="*/ 126 w 6533"/>
              <a:gd name="T5" fmla="*/ 310 h 617"/>
              <a:gd name="T6" fmla="*/ 0 w 6533"/>
              <a:gd name="T7" fmla="*/ 617 h 617"/>
              <a:gd name="T8" fmla="*/ 6409 w 6533"/>
              <a:gd name="T9" fmla="*/ 617 h 617"/>
              <a:gd name="T10" fmla="*/ 6533 w 6533"/>
              <a:gd name="T11" fmla="*/ 310 h 617"/>
              <a:gd name="T12" fmla="*/ 6409 w 6533"/>
              <a:gd name="T13" fmla="*/ 0 h 617"/>
              <a:gd name="connsiteX0" fmla="*/ 9810 w 9810"/>
              <a:gd name="connsiteY0" fmla="*/ 0 h 10000"/>
              <a:gd name="connsiteX1" fmla="*/ 0 w 9810"/>
              <a:gd name="connsiteY1" fmla="*/ 0 h 10000"/>
              <a:gd name="connsiteX2" fmla="*/ 193 w 9810"/>
              <a:gd name="connsiteY2" fmla="*/ 5024 h 10000"/>
              <a:gd name="connsiteX3" fmla="*/ 0 w 9810"/>
              <a:gd name="connsiteY3" fmla="*/ 10000 h 10000"/>
              <a:gd name="connsiteX4" fmla="*/ 9810 w 9810"/>
              <a:gd name="connsiteY4" fmla="*/ 10000 h 10000"/>
              <a:gd name="connsiteX5" fmla="*/ 7589 w 9810"/>
              <a:gd name="connsiteY5" fmla="*/ 5574 h 10000"/>
              <a:gd name="connsiteX6" fmla="*/ 9810 w 9810"/>
              <a:gd name="connsiteY6" fmla="*/ 0 h 10000"/>
              <a:gd name="connsiteX0" fmla="*/ 7021 w 10000"/>
              <a:gd name="connsiteY0" fmla="*/ 0 h 10000"/>
              <a:gd name="connsiteX1" fmla="*/ 0 w 10000"/>
              <a:gd name="connsiteY1" fmla="*/ 0 h 10000"/>
              <a:gd name="connsiteX2" fmla="*/ 197 w 10000"/>
              <a:gd name="connsiteY2" fmla="*/ 5024 h 10000"/>
              <a:gd name="connsiteX3" fmla="*/ 0 w 10000"/>
              <a:gd name="connsiteY3" fmla="*/ 10000 h 10000"/>
              <a:gd name="connsiteX4" fmla="*/ 10000 w 10000"/>
              <a:gd name="connsiteY4" fmla="*/ 10000 h 10000"/>
              <a:gd name="connsiteX5" fmla="*/ 7736 w 10000"/>
              <a:gd name="connsiteY5" fmla="*/ 5574 h 10000"/>
              <a:gd name="connsiteX6" fmla="*/ 7021 w 10000"/>
              <a:gd name="connsiteY6" fmla="*/ 0 h 10000"/>
              <a:gd name="connsiteX0" fmla="*/ 7021 w 7736"/>
              <a:gd name="connsiteY0" fmla="*/ 0 h 10038"/>
              <a:gd name="connsiteX1" fmla="*/ 0 w 7736"/>
              <a:gd name="connsiteY1" fmla="*/ 0 h 10038"/>
              <a:gd name="connsiteX2" fmla="*/ 197 w 7736"/>
              <a:gd name="connsiteY2" fmla="*/ 5024 h 10038"/>
              <a:gd name="connsiteX3" fmla="*/ 0 w 7736"/>
              <a:gd name="connsiteY3" fmla="*/ 10000 h 10038"/>
              <a:gd name="connsiteX4" fmla="*/ 7017 w 7736"/>
              <a:gd name="connsiteY4" fmla="*/ 10038 h 10038"/>
              <a:gd name="connsiteX5" fmla="*/ 7736 w 7736"/>
              <a:gd name="connsiteY5" fmla="*/ 5574 h 10038"/>
              <a:gd name="connsiteX6" fmla="*/ 7021 w 7736"/>
              <a:gd name="connsiteY6" fmla="*/ 0 h 10038"/>
              <a:gd name="connsiteX0" fmla="*/ 9076 w 9316"/>
              <a:gd name="connsiteY0" fmla="*/ 0 h 10000"/>
              <a:gd name="connsiteX1" fmla="*/ 0 w 9316"/>
              <a:gd name="connsiteY1" fmla="*/ 0 h 10000"/>
              <a:gd name="connsiteX2" fmla="*/ 255 w 9316"/>
              <a:gd name="connsiteY2" fmla="*/ 5005 h 10000"/>
              <a:gd name="connsiteX3" fmla="*/ 0 w 9316"/>
              <a:gd name="connsiteY3" fmla="*/ 9962 h 10000"/>
              <a:gd name="connsiteX4" fmla="*/ 9071 w 9316"/>
              <a:gd name="connsiteY4" fmla="*/ 10000 h 10000"/>
              <a:gd name="connsiteX5" fmla="*/ 9316 w 9316"/>
              <a:gd name="connsiteY5" fmla="*/ 5668 h 10000"/>
              <a:gd name="connsiteX6" fmla="*/ 9076 w 9316"/>
              <a:gd name="connsiteY6" fmla="*/ 0 h 10000"/>
              <a:gd name="connsiteX0" fmla="*/ 9742 w 10000"/>
              <a:gd name="connsiteY0" fmla="*/ 0 h 10000"/>
              <a:gd name="connsiteX1" fmla="*/ 0 w 10000"/>
              <a:gd name="connsiteY1" fmla="*/ 0 h 10000"/>
              <a:gd name="connsiteX2" fmla="*/ 274 w 10000"/>
              <a:gd name="connsiteY2" fmla="*/ 5005 h 10000"/>
              <a:gd name="connsiteX3" fmla="*/ 0 w 10000"/>
              <a:gd name="connsiteY3" fmla="*/ 9962 h 10000"/>
              <a:gd name="connsiteX4" fmla="*/ 9737 w 10000"/>
              <a:gd name="connsiteY4" fmla="*/ 10000 h 10000"/>
              <a:gd name="connsiteX5" fmla="*/ 10000 w 10000"/>
              <a:gd name="connsiteY5" fmla="*/ 5668 h 10000"/>
              <a:gd name="connsiteX6" fmla="*/ 9742 w 10000"/>
              <a:gd name="connsiteY6" fmla="*/ 0 h 10000"/>
              <a:gd name="connsiteX0" fmla="*/ 9742 w 9877"/>
              <a:gd name="connsiteY0" fmla="*/ 0 h 10000"/>
              <a:gd name="connsiteX1" fmla="*/ 0 w 9877"/>
              <a:gd name="connsiteY1" fmla="*/ 0 h 10000"/>
              <a:gd name="connsiteX2" fmla="*/ 274 w 9877"/>
              <a:gd name="connsiteY2" fmla="*/ 5005 h 10000"/>
              <a:gd name="connsiteX3" fmla="*/ 0 w 9877"/>
              <a:gd name="connsiteY3" fmla="*/ 9962 h 10000"/>
              <a:gd name="connsiteX4" fmla="*/ 9737 w 9877"/>
              <a:gd name="connsiteY4" fmla="*/ 10000 h 10000"/>
              <a:gd name="connsiteX5" fmla="*/ 9738 w 9877"/>
              <a:gd name="connsiteY5" fmla="*/ 5783 h 10000"/>
              <a:gd name="connsiteX6" fmla="*/ 9742 w 9877"/>
              <a:gd name="connsiteY6" fmla="*/ 0 h 10000"/>
              <a:gd name="connsiteX0" fmla="*/ 9863 w 9991"/>
              <a:gd name="connsiteY0" fmla="*/ 0 h 10000"/>
              <a:gd name="connsiteX1" fmla="*/ 0 w 9991"/>
              <a:gd name="connsiteY1" fmla="*/ 0 h 10000"/>
              <a:gd name="connsiteX2" fmla="*/ 277 w 9991"/>
              <a:gd name="connsiteY2" fmla="*/ 5005 h 10000"/>
              <a:gd name="connsiteX3" fmla="*/ 0 w 9991"/>
              <a:gd name="connsiteY3" fmla="*/ 9962 h 10000"/>
              <a:gd name="connsiteX4" fmla="*/ 9858 w 9991"/>
              <a:gd name="connsiteY4" fmla="*/ 10000 h 10000"/>
              <a:gd name="connsiteX5" fmla="*/ 9817 w 9991"/>
              <a:gd name="connsiteY5" fmla="*/ 5783 h 10000"/>
              <a:gd name="connsiteX6" fmla="*/ 9863 w 9991"/>
              <a:gd name="connsiteY6" fmla="*/ 0 h 10000"/>
              <a:gd name="connsiteX0" fmla="*/ 9872 w 10014"/>
              <a:gd name="connsiteY0" fmla="*/ 0 h 10000"/>
              <a:gd name="connsiteX1" fmla="*/ 0 w 10014"/>
              <a:gd name="connsiteY1" fmla="*/ 0 h 10000"/>
              <a:gd name="connsiteX2" fmla="*/ 277 w 10014"/>
              <a:gd name="connsiteY2" fmla="*/ 5005 h 10000"/>
              <a:gd name="connsiteX3" fmla="*/ 0 w 10014"/>
              <a:gd name="connsiteY3" fmla="*/ 9962 h 10000"/>
              <a:gd name="connsiteX4" fmla="*/ 9867 w 10014"/>
              <a:gd name="connsiteY4" fmla="*/ 10000 h 10000"/>
              <a:gd name="connsiteX5" fmla="*/ 9890 w 10014"/>
              <a:gd name="connsiteY5" fmla="*/ 5745 h 10000"/>
              <a:gd name="connsiteX6" fmla="*/ 9872 w 10014"/>
              <a:gd name="connsiteY6" fmla="*/ 0 h 10000"/>
              <a:gd name="connsiteX0" fmla="*/ 9872 w 10030"/>
              <a:gd name="connsiteY0" fmla="*/ 0 h 10000"/>
              <a:gd name="connsiteX1" fmla="*/ 0 w 10030"/>
              <a:gd name="connsiteY1" fmla="*/ 0 h 10000"/>
              <a:gd name="connsiteX2" fmla="*/ 277 w 10030"/>
              <a:gd name="connsiteY2" fmla="*/ 5005 h 10000"/>
              <a:gd name="connsiteX3" fmla="*/ 0 w 10030"/>
              <a:gd name="connsiteY3" fmla="*/ 9962 h 10000"/>
              <a:gd name="connsiteX4" fmla="*/ 9867 w 10030"/>
              <a:gd name="connsiteY4" fmla="*/ 10000 h 10000"/>
              <a:gd name="connsiteX5" fmla="*/ 9890 w 10030"/>
              <a:gd name="connsiteY5" fmla="*/ 5745 h 10000"/>
              <a:gd name="connsiteX6" fmla="*/ 9872 w 10030"/>
              <a:gd name="connsiteY6" fmla="*/ 0 h 10000"/>
              <a:gd name="connsiteX0" fmla="*/ 9872 w 9921"/>
              <a:gd name="connsiteY0" fmla="*/ 0 h 10000"/>
              <a:gd name="connsiteX1" fmla="*/ 0 w 9921"/>
              <a:gd name="connsiteY1" fmla="*/ 0 h 10000"/>
              <a:gd name="connsiteX2" fmla="*/ 277 w 9921"/>
              <a:gd name="connsiteY2" fmla="*/ 5005 h 10000"/>
              <a:gd name="connsiteX3" fmla="*/ 0 w 9921"/>
              <a:gd name="connsiteY3" fmla="*/ 9962 h 10000"/>
              <a:gd name="connsiteX4" fmla="*/ 9867 w 9921"/>
              <a:gd name="connsiteY4" fmla="*/ 10000 h 10000"/>
              <a:gd name="connsiteX5" fmla="*/ 9890 w 9921"/>
              <a:gd name="connsiteY5" fmla="*/ 5745 h 10000"/>
              <a:gd name="connsiteX6" fmla="*/ 9872 w 9921"/>
              <a:gd name="connsiteY6" fmla="*/ 0 h 10000"/>
              <a:gd name="connsiteX0" fmla="*/ 9951 w 9974"/>
              <a:gd name="connsiteY0" fmla="*/ 0 h 10000"/>
              <a:gd name="connsiteX1" fmla="*/ 0 w 9974"/>
              <a:gd name="connsiteY1" fmla="*/ 0 h 10000"/>
              <a:gd name="connsiteX2" fmla="*/ 279 w 9974"/>
              <a:gd name="connsiteY2" fmla="*/ 5005 h 10000"/>
              <a:gd name="connsiteX3" fmla="*/ 0 w 9974"/>
              <a:gd name="connsiteY3" fmla="*/ 9962 h 10000"/>
              <a:gd name="connsiteX4" fmla="*/ 9946 w 9974"/>
              <a:gd name="connsiteY4" fmla="*/ 10000 h 10000"/>
              <a:gd name="connsiteX5" fmla="*/ 9969 w 9974"/>
              <a:gd name="connsiteY5" fmla="*/ 5745 h 10000"/>
              <a:gd name="connsiteX6" fmla="*/ 9951 w 9974"/>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9995"/>
              <a:gd name="connsiteY0" fmla="*/ 0 h 10000"/>
              <a:gd name="connsiteX1" fmla="*/ 0 w 9995"/>
              <a:gd name="connsiteY1" fmla="*/ 0 h 10000"/>
              <a:gd name="connsiteX2" fmla="*/ 280 w 9995"/>
              <a:gd name="connsiteY2" fmla="*/ 5005 h 10000"/>
              <a:gd name="connsiteX3" fmla="*/ 0 w 9995"/>
              <a:gd name="connsiteY3" fmla="*/ 9962 h 10000"/>
              <a:gd name="connsiteX4" fmla="*/ 9972 w 9995"/>
              <a:gd name="connsiteY4" fmla="*/ 10000 h 10000"/>
              <a:gd name="connsiteX5" fmla="*/ 9995 w 9995"/>
              <a:gd name="connsiteY5" fmla="*/ 5745 h 10000"/>
              <a:gd name="connsiteX6" fmla="*/ 9977 w 9995"/>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9977 w 10000"/>
              <a:gd name="connsiteY4" fmla="*/ 10000 h 10000"/>
              <a:gd name="connsiteX5" fmla="*/ 10000 w 10000"/>
              <a:gd name="connsiteY5" fmla="*/ 5745 h 10000"/>
              <a:gd name="connsiteX6" fmla="*/ 9999 w 10000"/>
              <a:gd name="connsiteY6" fmla="*/ 0 h 10000"/>
              <a:gd name="connsiteX0" fmla="*/ 9999 w 10004"/>
              <a:gd name="connsiteY0" fmla="*/ 0 h 10000"/>
              <a:gd name="connsiteX1" fmla="*/ 0 w 10004"/>
              <a:gd name="connsiteY1" fmla="*/ 0 h 10000"/>
              <a:gd name="connsiteX2" fmla="*/ 280 w 10004"/>
              <a:gd name="connsiteY2" fmla="*/ 5005 h 10000"/>
              <a:gd name="connsiteX3" fmla="*/ 0 w 10004"/>
              <a:gd name="connsiteY3" fmla="*/ 9962 h 10000"/>
              <a:gd name="connsiteX4" fmla="*/ 10000 w 10004"/>
              <a:gd name="connsiteY4" fmla="*/ 10000 h 10000"/>
              <a:gd name="connsiteX5" fmla="*/ 10000 w 10004"/>
              <a:gd name="connsiteY5" fmla="*/ 5745 h 10000"/>
              <a:gd name="connsiteX6" fmla="*/ 9999 w 10004"/>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10000 w 10000"/>
              <a:gd name="connsiteY4" fmla="*/ 10000 h 10000"/>
              <a:gd name="connsiteX5" fmla="*/ 10000 w 10000"/>
              <a:gd name="connsiteY5" fmla="*/ 5745 h 10000"/>
              <a:gd name="connsiteX6" fmla="*/ 9999 w 10000"/>
              <a:gd name="connsiteY6" fmla="*/ 0 h 10000"/>
              <a:gd name="connsiteX0" fmla="*/ 14796 w 14796"/>
              <a:gd name="connsiteY0" fmla="*/ 0 h 10000"/>
              <a:gd name="connsiteX1" fmla="*/ 0 w 14796"/>
              <a:gd name="connsiteY1" fmla="*/ 0 h 10000"/>
              <a:gd name="connsiteX2" fmla="*/ 280 w 14796"/>
              <a:gd name="connsiteY2" fmla="*/ 5005 h 10000"/>
              <a:gd name="connsiteX3" fmla="*/ 0 w 14796"/>
              <a:gd name="connsiteY3" fmla="*/ 9962 h 10000"/>
              <a:gd name="connsiteX4" fmla="*/ 10000 w 14796"/>
              <a:gd name="connsiteY4" fmla="*/ 10000 h 10000"/>
              <a:gd name="connsiteX5" fmla="*/ 10000 w 14796"/>
              <a:gd name="connsiteY5" fmla="*/ 5745 h 10000"/>
              <a:gd name="connsiteX6" fmla="*/ 14796 w 14796"/>
              <a:gd name="connsiteY6" fmla="*/ 0 h 10000"/>
              <a:gd name="connsiteX0" fmla="*/ 14796 w 14796"/>
              <a:gd name="connsiteY0" fmla="*/ 0 h 9968"/>
              <a:gd name="connsiteX1" fmla="*/ 0 w 14796"/>
              <a:gd name="connsiteY1" fmla="*/ 0 h 9968"/>
              <a:gd name="connsiteX2" fmla="*/ 280 w 14796"/>
              <a:gd name="connsiteY2" fmla="*/ 5005 h 9968"/>
              <a:gd name="connsiteX3" fmla="*/ 0 w 14796"/>
              <a:gd name="connsiteY3" fmla="*/ 9962 h 9968"/>
              <a:gd name="connsiteX4" fmla="*/ 14788 w 14796"/>
              <a:gd name="connsiteY4" fmla="*/ 9968 h 9968"/>
              <a:gd name="connsiteX5" fmla="*/ 10000 w 14796"/>
              <a:gd name="connsiteY5" fmla="*/ 5745 h 9968"/>
              <a:gd name="connsiteX6" fmla="*/ 14796 w 14796"/>
              <a:gd name="connsiteY6" fmla="*/ 0 h 9968"/>
              <a:gd name="connsiteX0" fmla="*/ 10000 w 10000"/>
              <a:gd name="connsiteY0" fmla="*/ 0 h 10000"/>
              <a:gd name="connsiteX1" fmla="*/ 0 w 10000"/>
              <a:gd name="connsiteY1" fmla="*/ 0 h 10000"/>
              <a:gd name="connsiteX2" fmla="*/ 189 w 10000"/>
              <a:gd name="connsiteY2" fmla="*/ 5021 h 10000"/>
              <a:gd name="connsiteX3" fmla="*/ 0 w 10000"/>
              <a:gd name="connsiteY3" fmla="*/ 9994 h 10000"/>
              <a:gd name="connsiteX4" fmla="*/ 9995 w 10000"/>
              <a:gd name="connsiteY4" fmla="*/ 10000 h 10000"/>
              <a:gd name="connsiteX5" fmla="*/ 9998 w 10000"/>
              <a:gd name="connsiteY5" fmla="*/ 6152 h 10000"/>
              <a:gd name="connsiteX6" fmla="*/ 10000 w 10000"/>
              <a:gd name="connsiteY6"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000" h="10000">
                <a:moveTo>
                  <a:pt x="10000" y="0"/>
                </a:moveTo>
                <a:lnTo>
                  <a:pt x="0" y="0"/>
                </a:lnTo>
                <a:cubicBezTo>
                  <a:pt x="62" y="1674"/>
                  <a:pt x="124" y="3347"/>
                  <a:pt x="189" y="5021"/>
                </a:cubicBezTo>
                <a:cubicBezTo>
                  <a:pt x="124" y="6679"/>
                  <a:pt x="62" y="8336"/>
                  <a:pt x="0" y="9994"/>
                </a:cubicBezTo>
                <a:lnTo>
                  <a:pt x="9995" y="10000"/>
                </a:lnTo>
                <a:cubicBezTo>
                  <a:pt x="9993" y="8184"/>
                  <a:pt x="9998" y="8051"/>
                  <a:pt x="9998" y="6152"/>
                </a:cubicBezTo>
                <a:cubicBezTo>
                  <a:pt x="9996" y="3296"/>
                  <a:pt x="10001" y="2674"/>
                  <a:pt x="10000" y="0"/>
                </a:cubicBez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latin typeface="Huawei Sans" panose="020C0503030203020204" pitchFamily="34" charset="0"/>
              <a:ea typeface="方正兰亭黑简体" panose="02000000000000000000" pitchFamily="2" charset="-122"/>
            </a:endParaRPr>
          </a:p>
        </p:txBody>
      </p:sp>
      <p:sp>
        <p:nvSpPr>
          <p:cNvPr id="28" name="Freeform 11"/>
          <p:cNvSpPr>
            <a:spLocks/>
          </p:cNvSpPr>
          <p:nvPr userDrawn="1"/>
        </p:nvSpPr>
        <p:spPr bwMode="auto">
          <a:xfrm>
            <a:off x="4511824"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latin typeface="Huawei Sans" panose="020C0503030203020204" pitchFamily="34" charset="0"/>
              <a:ea typeface="方正兰亭黑简体" panose="02000000000000000000" pitchFamily="2" charset="-122"/>
            </a:endParaRPr>
          </a:p>
        </p:txBody>
      </p:sp>
      <p:sp>
        <p:nvSpPr>
          <p:cNvPr id="29" name="内容占位符 6"/>
          <p:cNvSpPr>
            <a:spLocks noGrp="1"/>
          </p:cNvSpPr>
          <p:nvPr>
            <p:ph sz="quarter" idx="11" hasCustomPrompt="1"/>
          </p:nvPr>
        </p:nvSpPr>
        <p:spPr>
          <a:xfrm>
            <a:off x="451202" y="1233276"/>
            <a:ext cx="11306175" cy="4680000"/>
          </a:xfrm>
          <a:prstGeom prst="rect">
            <a:avLst/>
          </a:prstGeom>
        </p:spPr>
        <p:txBody>
          <a:bodyPr/>
          <a:lstStyle>
            <a:lvl1pPr marL="301625" marR="0" indent="-301625" algn="just" defTabSz="801688" rtl="0" eaLnBrk="1" fontAlgn="ctr" latinLnBrk="0" hangingPunct="1">
              <a:lnSpc>
                <a:spcPct val="140000"/>
              </a:lnSpc>
              <a:spcBef>
                <a:spcPct val="30000"/>
              </a:spcBef>
              <a:spcAft>
                <a:spcPct val="0"/>
              </a:spcAft>
              <a:buClr>
                <a:schemeClr val="tx1"/>
              </a:buClr>
              <a:buSzPct val="50000"/>
              <a:buFont typeface="Wingdings" pitchFamily="2" charset="2"/>
              <a:buChar char="l"/>
              <a:tabLst/>
              <a:defRPr kumimoji="0" lang="en-US" altLang="zh-CN" sz="2200" b="0" i="0" u="none" strike="noStrike" kern="0" cap="none" spc="0" normalizeH="0" baseline="0" noProof="0"/>
            </a:lvl1pPr>
            <a:lvl2pPr algn="just">
              <a:defRPr baseline="0">
                <a:latin typeface="Huawei Sans" panose="020C0503030203020204" pitchFamily="34" charset="0"/>
                <a:ea typeface="方正兰亭黑简体" panose="02000000000000000000" pitchFamily="2" charset="-122"/>
                <a:cs typeface="Huawei Sans" panose="020C0503030203020204" pitchFamily="34" charset="0"/>
              </a:defRPr>
            </a:lvl2pPr>
            <a:lvl3pPr algn="just">
              <a:defRPr baseline="0">
                <a:latin typeface="Huawei Sans" panose="020C0503030203020204" pitchFamily="34" charset="0"/>
                <a:ea typeface="方正兰亭黑简体" panose="02000000000000000000" pitchFamily="2" charset="-122"/>
                <a:cs typeface="Huawei Sans" panose="020C0503030203020204" pitchFamily="34" charset="0"/>
              </a:defRPr>
            </a:lvl3pPr>
            <a:lvl4pPr algn="just">
              <a:defRPr baseline="0">
                <a:latin typeface="Huawei Sans" panose="020C0503030203020204" pitchFamily="34" charset="0"/>
                <a:ea typeface="方正兰亭黑简体" panose="02000000000000000000" pitchFamily="2" charset="-122"/>
                <a:cs typeface="Huawei Sans" panose="020C0503030203020204" pitchFamily="34" charset="0"/>
              </a:defRPr>
            </a:lvl4pPr>
            <a:lvl5pPr algn="just">
              <a:defRPr baseline="0">
                <a:latin typeface="Huawei Sans" panose="020C0503030203020204" pitchFamily="34" charset="0"/>
                <a:ea typeface="方正兰亭黑简体" panose="02000000000000000000" pitchFamily="2" charset="-122"/>
                <a:cs typeface="Huawei Sans" panose="020C0503030203020204" pitchFamily="34" charset="0"/>
              </a:defRPr>
            </a:lvl5pPr>
          </a:lstStyle>
          <a:p>
            <a:pPr marL="301625" marR="0" lvl="0" indent="-301625" algn="just" defTabSz="801688" rtl="0" eaLnBrk="1" fontAlgn="ctr" latinLnBrk="0" hangingPunct="1">
              <a:lnSpc>
                <a:spcPct val="140000"/>
              </a:lnSpc>
              <a:spcBef>
                <a:spcPct val="30000"/>
              </a:spcBef>
              <a:spcAft>
                <a:spcPct val="0"/>
              </a:spcAft>
              <a:buClr>
                <a:schemeClr val="tx1"/>
              </a:buClr>
              <a:buSzPct val="50000"/>
              <a:buFont typeface="Wingdings" pitchFamily="2" charset="2"/>
              <a:buChar char="l"/>
              <a:tabLst/>
              <a:defRPr/>
            </a:pPr>
            <a:r>
              <a:rPr kumimoji="0" lang="en-US" altLang="zh-CN" sz="2200" b="0" i="0" u="none" strike="noStrike" kern="0" cap="none" spc="0" normalizeH="0" baseline="0" noProof="0" dirty="0" smtClean="0">
                <a:ln>
                  <a:noFill/>
                </a:ln>
                <a:solidFill>
                  <a:srgbClr val="000000"/>
                </a:solidFill>
                <a:effectLst/>
                <a:uLnTx/>
                <a:uFillTx/>
                <a:latin typeface="+mn-lt"/>
                <a:ea typeface="+mn-ea"/>
                <a:cs typeface="+mn-cs"/>
              </a:rPr>
              <a:t>On completion of this course, you will be able to:</a:t>
            </a:r>
            <a:endParaRPr lang="zh-CN" altLang="en-US" dirty="0" smtClean="0"/>
          </a:p>
          <a:p>
            <a:pPr lvl="1"/>
            <a:r>
              <a:rPr lang="zh-CN" altLang="en-US" dirty="0" smtClean="0"/>
              <a:t>第二</a:t>
            </a:r>
            <a:r>
              <a:rPr lang="zh-CN" altLang="en-US" dirty="0"/>
              <a:t>级</a:t>
            </a:r>
          </a:p>
          <a:p>
            <a:pPr lvl="2"/>
            <a:r>
              <a:rPr lang="zh-CN" altLang="en-US" dirty="0"/>
              <a:t>第三级</a:t>
            </a:r>
          </a:p>
          <a:p>
            <a:pPr lvl="3"/>
            <a:r>
              <a:rPr lang="zh-CN" altLang="en-US" dirty="0"/>
              <a:t>第四级</a:t>
            </a:r>
          </a:p>
          <a:p>
            <a:pPr lvl="4"/>
            <a:r>
              <a:rPr lang="zh-CN" altLang="en-US" dirty="0"/>
              <a:t>第五级</a:t>
            </a:r>
          </a:p>
        </p:txBody>
      </p:sp>
    </p:spTree>
    <p:extLst>
      <p:ext uri="{BB962C8B-B14F-4D97-AF65-F5344CB8AC3E}">
        <p14:creationId xmlns:p14="http://schemas.microsoft.com/office/powerpoint/2010/main" val="25392338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12#本章总结">
    <p:spTree>
      <p:nvGrpSpPr>
        <p:cNvPr id="1" name=""/>
        <p:cNvGrpSpPr/>
        <p:nvPr/>
      </p:nvGrpSpPr>
      <p:grpSpPr>
        <a:xfrm>
          <a:off x="0" y="0"/>
          <a:ext cx="0" cy="0"/>
          <a:chOff x="0" y="0"/>
          <a:chExt cx="0" cy="0"/>
        </a:xfrm>
      </p:grpSpPr>
      <p:sp>
        <p:nvSpPr>
          <p:cNvPr id="9" name="TextBox 10">
            <a:extLst>
              <a:ext uri="{FF2B5EF4-FFF2-40B4-BE49-F238E27FC236}">
                <a16:creationId xmlns:a16="http://schemas.microsoft.com/office/drawing/2014/main" xmlns="" id="{18ED692C-39CB-4AC0-81F6-D21CDD086EE4}"/>
              </a:ext>
            </a:extLst>
          </p:cNvPr>
          <p:cNvSpPr txBox="1"/>
          <p:nvPr userDrawn="1"/>
        </p:nvSpPr>
        <p:spPr bwMode="auto">
          <a:xfrm>
            <a:off x="1595500" y="408779"/>
            <a:ext cx="2412268" cy="639559"/>
          </a:xfrm>
          <a:prstGeom prst="rect">
            <a:avLst/>
          </a:prstGeom>
          <a:noFill/>
          <a:ln w="9525">
            <a:noFill/>
            <a:miter lim="800000"/>
            <a:headEnd/>
            <a:tailEnd/>
          </a:ln>
        </p:spPr>
        <p:txBody>
          <a:bodyPr wrap="square" lIns="99980" tIns="49987" rIns="99980" bIns="49987" rtlCol="0">
            <a:spAutoFit/>
          </a:bodyPr>
          <a:lstStyle/>
          <a:p>
            <a:pPr algn="l" defTabSz="1001624" rtl="0" eaLnBrk="0" fontAlgn="ctr" hangingPunct="0">
              <a:spcBef>
                <a:spcPct val="0"/>
              </a:spcBef>
              <a:spcAft>
                <a:spcPct val="0"/>
              </a:spcAft>
            </a:pPr>
            <a:r>
              <a:rPr lang="en-US" altLang="zh-CN" sz="3500" b="1" kern="1200" baseline="0" dirty="0" smtClean="0">
                <a:solidFill>
                  <a:schemeClr val="tx1">
                    <a:lumMod val="75000"/>
                    <a:lumOff val="25000"/>
                  </a:schemeClr>
                </a:solidFill>
                <a:latin typeface="Huawei Sans" panose="020C0503030203020204" pitchFamily="34" charset="0"/>
                <a:ea typeface="方正兰亭黑简体" panose="02000000000000000000" pitchFamily="2" charset="-122"/>
                <a:cs typeface="Huawei Sans" panose="020C0503030203020204" pitchFamily="34" charset="0"/>
              </a:rPr>
              <a:t>Summary</a:t>
            </a:r>
            <a:endParaRPr lang="en-US" altLang="zh-CN" sz="3500" b="1" kern="1200" baseline="0" dirty="0">
              <a:solidFill>
                <a:schemeClr val="tx1">
                  <a:lumMod val="75000"/>
                  <a:lumOff val="25000"/>
                </a:schemeClr>
              </a:solidFill>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11"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2"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13" name="组合 12"/>
          <p:cNvGrpSpPr/>
          <p:nvPr userDrawn="1"/>
        </p:nvGrpSpPr>
        <p:grpSpPr>
          <a:xfrm>
            <a:off x="515380" y="490848"/>
            <a:ext cx="470694" cy="475421"/>
            <a:chOff x="5540375" y="2868613"/>
            <a:chExt cx="1106488" cy="1117600"/>
          </a:xfrm>
          <a:solidFill>
            <a:schemeClr val="bg1"/>
          </a:solidFill>
        </p:grpSpPr>
        <p:sp>
          <p:nvSpPr>
            <p:cNvPr id="14" name="Freeform 6"/>
            <p:cNvSpPr>
              <a:spLocks/>
            </p:cNvSpPr>
            <p:nvPr/>
          </p:nvSpPr>
          <p:spPr bwMode="auto">
            <a:xfrm>
              <a:off x="5970588" y="3251201"/>
              <a:ext cx="676275" cy="517525"/>
            </a:xfrm>
            <a:custGeom>
              <a:avLst/>
              <a:gdLst>
                <a:gd name="T0" fmla="*/ 40 w 180"/>
                <a:gd name="T1" fmla="*/ 42 h 138"/>
                <a:gd name="T2" fmla="*/ 27 w 180"/>
                <a:gd name="T3" fmla="*/ 42 h 138"/>
                <a:gd name="T4" fmla="*/ 3 w 180"/>
                <a:gd name="T5" fmla="*/ 66 h 138"/>
                <a:gd name="T6" fmla="*/ 3 w 180"/>
                <a:gd name="T7" fmla="*/ 79 h 138"/>
                <a:gd name="T8" fmla="*/ 59 w 180"/>
                <a:gd name="T9" fmla="*/ 135 h 138"/>
                <a:gd name="T10" fmla="*/ 72 w 180"/>
                <a:gd name="T11" fmla="*/ 135 h 138"/>
                <a:gd name="T12" fmla="*/ 176 w 180"/>
                <a:gd name="T13" fmla="*/ 31 h 138"/>
                <a:gd name="T14" fmla="*/ 176 w 180"/>
                <a:gd name="T15" fmla="*/ 18 h 138"/>
                <a:gd name="T16" fmla="*/ 162 w 180"/>
                <a:gd name="T17" fmla="*/ 4 h 138"/>
                <a:gd name="T18" fmla="*/ 149 w 180"/>
                <a:gd name="T19" fmla="*/ 3 h 138"/>
                <a:gd name="T20" fmla="*/ 74 w 180"/>
                <a:gd name="T21" fmla="*/ 66 h 138"/>
                <a:gd name="T22" fmla="*/ 60 w 180"/>
                <a:gd name="T23" fmla="*/ 65 h 138"/>
                <a:gd name="T24" fmla="*/ 40 w 180"/>
                <a:gd name="T25" fmla="*/ 42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0" h="138">
                  <a:moveTo>
                    <a:pt x="40" y="42"/>
                  </a:moveTo>
                  <a:cubicBezTo>
                    <a:pt x="36" y="39"/>
                    <a:pt x="30" y="38"/>
                    <a:pt x="27" y="42"/>
                  </a:cubicBezTo>
                  <a:cubicBezTo>
                    <a:pt x="3" y="66"/>
                    <a:pt x="3" y="66"/>
                    <a:pt x="3" y="66"/>
                  </a:cubicBezTo>
                  <a:cubicBezTo>
                    <a:pt x="0" y="69"/>
                    <a:pt x="0" y="75"/>
                    <a:pt x="3" y="79"/>
                  </a:cubicBezTo>
                  <a:cubicBezTo>
                    <a:pt x="59" y="135"/>
                    <a:pt x="59" y="135"/>
                    <a:pt x="59" y="135"/>
                  </a:cubicBezTo>
                  <a:cubicBezTo>
                    <a:pt x="63" y="138"/>
                    <a:pt x="69" y="138"/>
                    <a:pt x="72" y="135"/>
                  </a:cubicBezTo>
                  <a:cubicBezTo>
                    <a:pt x="176" y="31"/>
                    <a:pt x="176" y="31"/>
                    <a:pt x="176" y="31"/>
                  </a:cubicBezTo>
                  <a:cubicBezTo>
                    <a:pt x="179" y="27"/>
                    <a:pt x="180" y="21"/>
                    <a:pt x="176" y="18"/>
                  </a:cubicBezTo>
                  <a:cubicBezTo>
                    <a:pt x="162" y="4"/>
                    <a:pt x="162" y="4"/>
                    <a:pt x="162" y="4"/>
                  </a:cubicBezTo>
                  <a:cubicBezTo>
                    <a:pt x="159" y="0"/>
                    <a:pt x="153" y="0"/>
                    <a:pt x="149" y="3"/>
                  </a:cubicBezTo>
                  <a:cubicBezTo>
                    <a:pt x="74" y="66"/>
                    <a:pt x="74" y="66"/>
                    <a:pt x="74" y="66"/>
                  </a:cubicBezTo>
                  <a:cubicBezTo>
                    <a:pt x="70" y="69"/>
                    <a:pt x="64" y="68"/>
                    <a:pt x="60" y="65"/>
                  </a:cubicBezTo>
                  <a:lnTo>
                    <a:pt x="40" y="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5" name="Freeform 7"/>
            <p:cNvSpPr>
              <a:spLocks/>
            </p:cNvSpPr>
            <p:nvPr/>
          </p:nvSpPr>
          <p:spPr bwMode="auto">
            <a:xfrm>
              <a:off x="5540375" y="2868613"/>
              <a:ext cx="941388" cy="1117600"/>
            </a:xfrm>
            <a:custGeom>
              <a:avLst/>
              <a:gdLst>
                <a:gd name="T0" fmla="*/ 233 w 251"/>
                <a:gd name="T1" fmla="*/ 279 h 298"/>
                <a:gd name="T2" fmla="*/ 19 w 251"/>
                <a:gd name="T3" fmla="*/ 279 h 298"/>
                <a:gd name="T4" fmla="*/ 19 w 251"/>
                <a:gd name="T5" fmla="*/ 38 h 298"/>
                <a:gd name="T6" fmla="*/ 44 w 251"/>
                <a:gd name="T7" fmla="*/ 38 h 298"/>
                <a:gd name="T8" fmla="*/ 44 w 251"/>
                <a:gd name="T9" fmla="*/ 47 h 298"/>
                <a:gd name="T10" fmla="*/ 54 w 251"/>
                <a:gd name="T11" fmla="*/ 57 h 298"/>
                <a:gd name="T12" fmla="*/ 56 w 251"/>
                <a:gd name="T13" fmla="*/ 57 h 298"/>
                <a:gd name="T14" fmla="*/ 65 w 251"/>
                <a:gd name="T15" fmla="*/ 47 h 298"/>
                <a:gd name="T16" fmla="*/ 65 w 251"/>
                <a:gd name="T17" fmla="*/ 38 h 298"/>
                <a:gd name="T18" fmla="*/ 92 w 251"/>
                <a:gd name="T19" fmla="*/ 38 h 298"/>
                <a:gd name="T20" fmla="*/ 92 w 251"/>
                <a:gd name="T21" fmla="*/ 47 h 298"/>
                <a:gd name="T22" fmla="*/ 102 w 251"/>
                <a:gd name="T23" fmla="*/ 57 h 298"/>
                <a:gd name="T24" fmla="*/ 104 w 251"/>
                <a:gd name="T25" fmla="*/ 57 h 298"/>
                <a:gd name="T26" fmla="*/ 113 w 251"/>
                <a:gd name="T27" fmla="*/ 47 h 298"/>
                <a:gd name="T28" fmla="*/ 113 w 251"/>
                <a:gd name="T29" fmla="*/ 38 h 298"/>
                <a:gd name="T30" fmla="*/ 140 w 251"/>
                <a:gd name="T31" fmla="*/ 38 h 298"/>
                <a:gd name="T32" fmla="*/ 140 w 251"/>
                <a:gd name="T33" fmla="*/ 47 h 298"/>
                <a:gd name="T34" fmla="*/ 150 w 251"/>
                <a:gd name="T35" fmla="*/ 57 h 298"/>
                <a:gd name="T36" fmla="*/ 152 w 251"/>
                <a:gd name="T37" fmla="*/ 57 h 298"/>
                <a:gd name="T38" fmla="*/ 161 w 251"/>
                <a:gd name="T39" fmla="*/ 47 h 298"/>
                <a:gd name="T40" fmla="*/ 161 w 251"/>
                <a:gd name="T41" fmla="*/ 38 h 298"/>
                <a:gd name="T42" fmla="*/ 189 w 251"/>
                <a:gd name="T43" fmla="*/ 38 h 298"/>
                <a:gd name="T44" fmla="*/ 189 w 251"/>
                <a:gd name="T45" fmla="*/ 47 h 298"/>
                <a:gd name="T46" fmla="*/ 198 w 251"/>
                <a:gd name="T47" fmla="*/ 57 h 298"/>
                <a:gd name="T48" fmla="*/ 200 w 251"/>
                <a:gd name="T49" fmla="*/ 57 h 298"/>
                <a:gd name="T50" fmla="*/ 210 w 251"/>
                <a:gd name="T51" fmla="*/ 47 h 298"/>
                <a:gd name="T52" fmla="*/ 210 w 251"/>
                <a:gd name="T53" fmla="*/ 38 h 298"/>
                <a:gd name="T54" fmla="*/ 215 w 251"/>
                <a:gd name="T55" fmla="*/ 38 h 298"/>
                <a:gd name="T56" fmla="*/ 233 w 251"/>
                <a:gd name="T57" fmla="*/ 55 h 298"/>
                <a:gd name="T58" fmla="*/ 233 w 251"/>
                <a:gd name="T59" fmla="*/ 114 h 298"/>
                <a:gd name="T60" fmla="*/ 251 w 251"/>
                <a:gd name="T61" fmla="*/ 98 h 298"/>
                <a:gd name="T62" fmla="*/ 251 w 251"/>
                <a:gd name="T63" fmla="*/ 47 h 298"/>
                <a:gd name="T64" fmla="*/ 223 w 251"/>
                <a:gd name="T65" fmla="*/ 19 h 298"/>
                <a:gd name="T66" fmla="*/ 210 w 251"/>
                <a:gd name="T67" fmla="*/ 19 h 298"/>
                <a:gd name="T68" fmla="*/ 210 w 251"/>
                <a:gd name="T69" fmla="*/ 10 h 298"/>
                <a:gd name="T70" fmla="*/ 200 w 251"/>
                <a:gd name="T71" fmla="*/ 0 h 298"/>
                <a:gd name="T72" fmla="*/ 198 w 251"/>
                <a:gd name="T73" fmla="*/ 0 h 298"/>
                <a:gd name="T74" fmla="*/ 189 w 251"/>
                <a:gd name="T75" fmla="*/ 10 h 298"/>
                <a:gd name="T76" fmla="*/ 189 w 251"/>
                <a:gd name="T77" fmla="*/ 19 h 298"/>
                <a:gd name="T78" fmla="*/ 161 w 251"/>
                <a:gd name="T79" fmla="*/ 19 h 298"/>
                <a:gd name="T80" fmla="*/ 161 w 251"/>
                <a:gd name="T81" fmla="*/ 10 h 298"/>
                <a:gd name="T82" fmla="*/ 152 w 251"/>
                <a:gd name="T83" fmla="*/ 0 h 298"/>
                <a:gd name="T84" fmla="*/ 150 w 251"/>
                <a:gd name="T85" fmla="*/ 0 h 298"/>
                <a:gd name="T86" fmla="*/ 140 w 251"/>
                <a:gd name="T87" fmla="*/ 10 h 298"/>
                <a:gd name="T88" fmla="*/ 140 w 251"/>
                <a:gd name="T89" fmla="*/ 19 h 298"/>
                <a:gd name="T90" fmla="*/ 113 w 251"/>
                <a:gd name="T91" fmla="*/ 19 h 298"/>
                <a:gd name="T92" fmla="*/ 113 w 251"/>
                <a:gd name="T93" fmla="*/ 10 h 298"/>
                <a:gd name="T94" fmla="*/ 104 w 251"/>
                <a:gd name="T95" fmla="*/ 0 h 298"/>
                <a:gd name="T96" fmla="*/ 102 w 251"/>
                <a:gd name="T97" fmla="*/ 0 h 298"/>
                <a:gd name="T98" fmla="*/ 92 w 251"/>
                <a:gd name="T99" fmla="*/ 10 h 298"/>
                <a:gd name="T100" fmla="*/ 92 w 251"/>
                <a:gd name="T101" fmla="*/ 19 h 298"/>
                <a:gd name="T102" fmla="*/ 65 w 251"/>
                <a:gd name="T103" fmla="*/ 19 h 298"/>
                <a:gd name="T104" fmla="*/ 65 w 251"/>
                <a:gd name="T105" fmla="*/ 10 h 298"/>
                <a:gd name="T106" fmla="*/ 56 w 251"/>
                <a:gd name="T107" fmla="*/ 0 h 298"/>
                <a:gd name="T108" fmla="*/ 54 w 251"/>
                <a:gd name="T109" fmla="*/ 0 h 298"/>
                <a:gd name="T110" fmla="*/ 44 w 251"/>
                <a:gd name="T111" fmla="*/ 10 h 298"/>
                <a:gd name="T112" fmla="*/ 44 w 251"/>
                <a:gd name="T113" fmla="*/ 19 h 298"/>
                <a:gd name="T114" fmla="*/ 0 w 251"/>
                <a:gd name="T115" fmla="*/ 19 h 298"/>
                <a:gd name="T116" fmla="*/ 0 w 251"/>
                <a:gd name="T117" fmla="*/ 298 h 298"/>
                <a:gd name="T118" fmla="*/ 251 w 251"/>
                <a:gd name="T119" fmla="*/ 298 h 298"/>
                <a:gd name="T120" fmla="*/ 251 w 251"/>
                <a:gd name="T121" fmla="*/ 199 h 298"/>
                <a:gd name="T122" fmla="*/ 233 w 251"/>
                <a:gd name="T123" fmla="*/ 218 h 298"/>
                <a:gd name="T124" fmla="*/ 233 w 251"/>
                <a:gd name="T125" fmla="*/ 279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51" h="298">
                  <a:moveTo>
                    <a:pt x="233" y="279"/>
                  </a:moveTo>
                  <a:cubicBezTo>
                    <a:pt x="19" y="279"/>
                    <a:pt x="19" y="279"/>
                    <a:pt x="19" y="279"/>
                  </a:cubicBezTo>
                  <a:cubicBezTo>
                    <a:pt x="19" y="38"/>
                    <a:pt x="19" y="38"/>
                    <a:pt x="19" y="38"/>
                  </a:cubicBezTo>
                  <a:cubicBezTo>
                    <a:pt x="44" y="38"/>
                    <a:pt x="44" y="38"/>
                    <a:pt x="44" y="38"/>
                  </a:cubicBezTo>
                  <a:cubicBezTo>
                    <a:pt x="44" y="47"/>
                    <a:pt x="44" y="47"/>
                    <a:pt x="44" y="47"/>
                  </a:cubicBezTo>
                  <a:cubicBezTo>
                    <a:pt x="44" y="52"/>
                    <a:pt x="48" y="57"/>
                    <a:pt x="54" y="57"/>
                  </a:cubicBezTo>
                  <a:cubicBezTo>
                    <a:pt x="56" y="57"/>
                    <a:pt x="56" y="57"/>
                    <a:pt x="56" y="57"/>
                  </a:cubicBezTo>
                  <a:cubicBezTo>
                    <a:pt x="61" y="57"/>
                    <a:pt x="65" y="52"/>
                    <a:pt x="65" y="47"/>
                  </a:cubicBezTo>
                  <a:cubicBezTo>
                    <a:pt x="65" y="38"/>
                    <a:pt x="65" y="38"/>
                    <a:pt x="65" y="38"/>
                  </a:cubicBezTo>
                  <a:cubicBezTo>
                    <a:pt x="92" y="38"/>
                    <a:pt x="92" y="38"/>
                    <a:pt x="92" y="38"/>
                  </a:cubicBezTo>
                  <a:cubicBezTo>
                    <a:pt x="92" y="47"/>
                    <a:pt x="92" y="47"/>
                    <a:pt x="92" y="47"/>
                  </a:cubicBezTo>
                  <a:cubicBezTo>
                    <a:pt x="92" y="52"/>
                    <a:pt x="97" y="57"/>
                    <a:pt x="102" y="57"/>
                  </a:cubicBezTo>
                  <a:cubicBezTo>
                    <a:pt x="104" y="57"/>
                    <a:pt x="104" y="57"/>
                    <a:pt x="104" y="57"/>
                  </a:cubicBezTo>
                  <a:cubicBezTo>
                    <a:pt x="109" y="57"/>
                    <a:pt x="113" y="52"/>
                    <a:pt x="113" y="47"/>
                  </a:cubicBezTo>
                  <a:cubicBezTo>
                    <a:pt x="113" y="38"/>
                    <a:pt x="113" y="38"/>
                    <a:pt x="113" y="38"/>
                  </a:cubicBezTo>
                  <a:cubicBezTo>
                    <a:pt x="140" y="38"/>
                    <a:pt x="140" y="38"/>
                    <a:pt x="140" y="38"/>
                  </a:cubicBezTo>
                  <a:cubicBezTo>
                    <a:pt x="140" y="47"/>
                    <a:pt x="140" y="47"/>
                    <a:pt x="140" y="47"/>
                  </a:cubicBezTo>
                  <a:cubicBezTo>
                    <a:pt x="140" y="52"/>
                    <a:pt x="145" y="57"/>
                    <a:pt x="150" y="57"/>
                  </a:cubicBezTo>
                  <a:cubicBezTo>
                    <a:pt x="152" y="57"/>
                    <a:pt x="152" y="57"/>
                    <a:pt x="152" y="57"/>
                  </a:cubicBezTo>
                  <a:cubicBezTo>
                    <a:pt x="157" y="57"/>
                    <a:pt x="161" y="52"/>
                    <a:pt x="161" y="47"/>
                  </a:cubicBezTo>
                  <a:cubicBezTo>
                    <a:pt x="161" y="38"/>
                    <a:pt x="161" y="38"/>
                    <a:pt x="161" y="38"/>
                  </a:cubicBezTo>
                  <a:cubicBezTo>
                    <a:pt x="189" y="38"/>
                    <a:pt x="189" y="38"/>
                    <a:pt x="189" y="38"/>
                  </a:cubicBezTo>
                  <a:cubicBezTo>
                    <a:pt x="189" y="47"/>
                    <a:pt x="189" y="47"/>
                    <a:pt x="189" y="47"/>
                  </a:cubicBezTo>
                  <a:cubicBezTo>
                    <a:pt x="189" y="52"/>
                    <a:pt x="193" y="57"/>
                    <a:pt x="198" y="57"/>
                  </a:cubicBezTo>
                  <a:cubicBezTo>
                    <a:pt x="200" y="57"/>
                    <a:pt x="200" y="57"/>
                    <a:pt x="200" y="57"/>
                  </a:cubicBezTo>
                  <a:cubicBezTo>
                    <a:pt x="205" y="57"/>
                    <a:pt x="210" y="52"/>
                    <a:pt x="210" y="47"/>
                  </a:cubicBezTo>
                  <a:cubicBezTo>
                    <a:pt x="210" y="38"/>
                    <a:pt x="210" y="38"/>
                    <a:pt x="210" y="38"/>
                  </a:cubicBezTo>
                  <a:cubicBezTo>
                    <a:pt x="215" y="38"/>
                    <a:pt x="215" y="38"/>
                    <a:pt x="215" y="38"/>
                  </a:cubicBezTo>
                  <a:cubicBezTo>
                    <a:pt x="233" y="55"/>
                    <a:pt x="233" y="55"/>
                    <a:pt x="233" y="55"/>
                  </a:cubicBezTo>
                  <a:cubicBezTo>
                    <a:pt x="233" y="114"/>
                    <a:pt x="233" y="114"/>
                    <a:pt x="233" y="114"/>
                  </a:cubicBezTo>
                  <a:cubicBezTo>
                    <a:pt x="251" y="98"/>
                    <a:pt x="251" y="98"/>
                    <a:pt x="251" y="98"/>
                  </a:cubicBezTo>
                  <a:cubicBezTo>
                    <a:pt x="251" y="47"/>
                    <a:pt x="251" y="47"/>
                    <a:pt x="251" y="47"/>
                  </a:cubicBezTo>
                  <a:cubicBezTo>
                    <a:pt x="223" y="19"/>
                    <a:pt x="223" y="19"/>
                    <a:pt x="223" y="19"/>
                  </a:cubicBezTo>
                  <a:cubicBezTo>
                    <a:pt x="210" y="19"/>
                    <a:pt x="210" y="19"/>
                    <a:pt x="210" y="19"/>
                  </a:cubicBezTo>
                  <a:cubicBezTo>
                    <a:pt x="210" y="10"/>
                    <a:pt x="210" y="10"/>
                    <a:pt x="210" y="10"/>
                  </a:cubicBezTo>
                  <a:cubicBezTo>
                    <a:pt x="210" y="4"/>
                    <a:pt x="205" y="0"/>
                    <a:pt x="200" y="0"/>
                  </a:cubicBezTo>
                  <a:cubicBezTo>
                    <a:pt x="198" y="0"/>
                    <a:pt x="198" y="0"/>
                    <a:pt x="198" y="0"/>
                  </a:cubicBezTo>
                  <a:cubicBezTo>
                    <a:pt x="193" y="0"/>
                    <a:pt x="189" y="4"/>
                    <a:pt x="189" y="10"/>
                  </a:cubicBezTo>
                  <a:cubicBezTo>
                    <a:pt x="189" y="19"/>
                    <a:pt x="189" y="19"/>
                    <a:pt x="189" y="19"/>
                  </a:cubicBezTo>
                  <a:cubicBezTo>
                    <a:pt x="161" y="19"/>
                    <a:pt x="161" y="19"/>
                    <a:pt x="161" y="19"/>
                  </a:cubicBezTo>
                  <a:cubicBezTo>
                    <a:pt x="161" y="10"/>
                    <a:pt x="161" y="10"/>
                    <a:pt x="161" y="10"/>
                  </a:cubicBezTo>
                  <a:cubicBezTo>
                    <a:pt x="161" y="4"/>
                    <a:pt x="157" y="0"/>
                    <a:pt x="152" y="0"/>
                  </a:cubicBezTo>
                  <a:cubicBezTo>
                    <a:pt x="150" y="0"/>
                    <a:pt x="150" y="0"/>
                    <a:pt x="150" y="0"/>
                  </a:cubicBezTo>
                  <a:cubicBezTo>
                    <a:pt x="145" y="0"/>
                    <a:pt x="140" y="4"/>
                    <a:pt x="140" y="10"/>
                  </a:cubicBezTo>
                  <a:cubicBezTo>
                    <a:pt x="140" y="19"/>
                    <a:pt x="140" y="19"/>
                    <a:pt x="140" y="19"/>
                  </a:cubicBezTo>
                  <a:cubicBezTo>
                    <a:pt x="113" y="19"/>
                    <a:pt x="113" y="19"/>
                    <a:pt x="113" y="19"/>
                  </a:cubicBezTo>
                  <a:cubicBezTo>
                    <a:pt x="113" y="10"/>
                    <a:pt x="113" y="10"/>
                    <a:pt x="113" y="10"/>
                  </a:cubicBezTo>
                  <a:cubicBezTo>
                    <a:pt x="113" y="4"/>
                    <a:pt x="109" y="0"/>
                    <a:pt x="104" y="0"/>
                  </a:cubicBezTo>
                  <a:cubicBezTo>
                    <a:pt x="102" y="0"/>
                    <a:pt x="102" y="0"/>
                    <a:pt x="102" y="0"/>
                  </a:cubicBezTo>
                  <a:cubicBezTo>
                    <a:pt x="97" y="0"/>
                    <a:pt x="92" y="4"/>
                    <a:pt x="92" y="10"/>
                  </a:cubicBezTo>
                  <a:cubicBezTo>
                    <a:pt x="92" y="19"/>
                    <a:pt x="92" y="19"/>
                    <a:pt x="92" y="19"/>
                  </a:cubicBezTo>
                  <a:cubicBezTo>
                    <a:pt x="65" y="19"/>
                    <a:pt x="65" y="19"/>
                    <a:pt x="65" y="19"/>
                  </a:cubicBezTo>
                  <a:cubicBezTo>
                    <a:pt x="65" y="10"/>
                    <a:pt x="65" y="10"/>
                    <a:pt x="65" y="10"/>
                  </a:cubicBezTo>
                  <a:cubicBezTo>
                    <a:pt x="65" y="4"/>
                    <a:pt x="61" y="0"/>
                    <a:pt x="56" y="0"/>
                  </a:cubicBezTo>
                  <a:cubicBezTo>
                    <a:pt x="54" y="0"/>
                    <a:pt x="54" y="0"/>
                    <a:pt x="54" y="0"/>
                  </a:cubicBezTo>
                  <a:cubicBezTo>
                    <a:pt x="48" y="0"/>
                    <a:pt x="44" y="4"/>
                    <a:pt x="44" y="10"/>
                  </a:cubicBezTo>
                  <a:cubicBezTo>
                    <a:pt x="44" y="19"/>
                    <a:pt x="44" y="19"/>
                    <a:pt x="44" y="19"/>
                  </a:cubicBezTo>
                  <a:cubicBezTo>
                    <a:pt x="0" y="19"/>
                    <a:pt x="0" y="19"/>
                    <a:pt x="0" y="19"/>
                  </a:cubicBezTo>
                  <a:cubicBezTo>
                    <a:pt x="0" y="298"/>
                    <a:pt x="0" y="298"/>
                    <a:pt x="0" y="298"/>
                  </a:cubicBezTo>
                  <a:cubicBezTo>
                    <a:pt x="251" y="298"/>
                    <a:pt x="251" y="298"/>
                    <a:pt x="251" y="298"/>
                  </a:cubicBezTo>
                  <a:cubicBezTo>
                    <a:pt x="251" y="199"/>
                    <a:pt x="251" y="199"/>
                    <a:pt x="251" y="199"/>
                  </a:cubicBezTo>
                  <a:cubicBezTo>
                    <a:pt x="233" y="218"/>
                    <a:pt x="233" y="218"/>
                    <a:pt x="233" y="218"/>
                  </a:cubicBezTo>
                  <a:lnTo>
                    <a:pt x="233" y="27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
        <p:nvSpPr>
          <p:cNvPr id="16" name="文本占位符 6"/>
          <p:cNvSpPr>
            <a:spLocks noGrp="1"/>
          </p:cNvSpPr>
          <p:nvPr>
            <p:ph type="body" sz="quarter" idx="11" hasCustomPrompt="1"/>
          </p:nvPr>
        </p:nvSpPr>
        <p:spPr>
          <a:xfrm>
            <a:off x="451879" y="1241721"/>
            <a:ext cx="11306174" cy="4680000"/>
          </a:xfrm>
          <a:prstGeom prst="rect">
            <a:avLst/>
          </a:prstGeom>
        </p:spPr>
        <p:txBody>
          <a:bodyPr/>
          <a:lstStyle>
            <a:lvl1pPr algn="just">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a:defRPr baseline="0">
                <a:latin typeface="Huawei Sans" panose="020C0503030203020204" pitchFamily="34" charset="0"/>
              </a:defRPr>
            </a:lvl2pPr>
            <a:lvl3pPr>
              <a:defRPr baseline="0">
                <a:latin typeface="Huawei Sans" panose="020C0503030203020204" pitchFamily="34" charset="0"/>
              </a:defRPr>
            </a:lvl3pPr>
            <a:lvl4pPr>
              <a:defRPr baseline="0">
                <a:latin typeface="Huawei Sans" panose="020C0503030203020204" pitchFamily="34" charset="0"/>
              </a:defRPr>
            </a:lvl4pPr>
            <a:lvl5pPr>
              <a:buNone/>
              <a:defRPr baseline="0">
                <a:latin typeface="Huawei Sans" panose="020C0503030203020204" pitchFamily="34" charset="0"/>
              </a:defRPr>
            </a:lvl5pPr>
          </a:lstStyle>
          <a:p>
            <a:pPr lvl="0"/>
            <a:r>
              <a:rPr lang="en-US" altLang="zh-CN" dirty="0" smtClean="0"/>
              <a:t>Click to edit</a:t>
            </a:r>
            <a:endParaRPr lang="zh-CN" altLang="en-US" dirty="0" smtClean="0"/>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Tree>
    <p:extLst>
      <p:ext uri="{BB962C8B-B14F-4D97-AF65-F5344CB8AC3E}">
        <p14:creationId xmlns:p14="http://schemas.microsoft.com/office/powerpoint/2010/main" val="85831054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3#前言">
    <p:spTree>
      <p:nvGrpSpPr>
        <p:cNvPr id="1" name=""/>
        <p:cNvGrpSpPr/>
        <p:nvPr/>
      </p:nvGrpSpPr>
      <p:grpSpPr>
        <a:xfrm>
          <a:off x="0" y="0"/>
          <a:ext cx="0" cy="0"/>
          <a:chOff x="0" y="0"/>
          <a:chExt cx="0" cy="0"/>
        </a:xfrm>
      </p:grpSpPr>
      <p:sp>
        <p:nvSpPr>
          <p:cNvPr id="49" name="文本占位符 6">
            <a:extLst>
              <a:ext uri="{FF2B5EF4-FFF2-40B4-BE49-F238E27FC236}">
                <a16:creationId xmlns:a16="http://schemas.microsoft.com/office/drawing/2014/main" xmlns="" id="{8C73FD82-EB99-4947-878F-1DD1E63F972D}"/>
              </a:ext>
            </a:extLst>
          </p:cNvPr>
          <p:cNvSpPr>
            <a:spLocks noGrp="1"/>
          </p:cNvSpPr>
          <p:nvPr>
            <p:ph type="body" sz="quarter" idx="10" hasCustomPrompt="1"/>
          </p:nvPr>
        </p:nvSpPr>
        <p:spPr>
          <a:xfrm>
            <a:off x="451878" y="1242453"/>
            <a:ext cx="11306175" cy="4679788"/>
          </a:xfrm>
          <a:prstGeom prst="rect">
            <a:avLst/>
          </a:prstGeom>
        </p:spPr>
        <p:txBody>
          <a:bodyPr/>
          <a:lstStyle>
            <a:lvl1pPr algn="just" eaLnBrk="1" hangingPunct="1">
              <a:defRPr baseline="0">
                <a:solidFill>
                  <a:schemeClr val="tx1"/>
                </a:solidFill>
                <a:latin typeface="Huawei Sans" panose="020C0503030203020204" pitchFamily="34" charset="0"/>
                <a:ea typeface="方正兰亭黑简体" panose="02000000000000000000" pitchFamily="2" charset="-122"/>
                <a:cs typeface="Huawei Sans" panose="020C0503030203020204" pitchFamily="34" charset="0"/>
              </a:defRPr>
            </a:lvl1pPr>
            <a:lvl5pPr>
              <a:buNone/>
              <a:defRPr/>
            </a:lvl5pPr>
          </a:lstStyle>
          <a:p>
            <a:pPr eaLnBrk="1" hangingPunct="1"/>
            <a:r>
              <a:rPr lang="en-US" altLang="zh-CN" dirty="0"/>
              <a:t>The chapter describes ...</a:t>
            </a:r>
            <a:endParaRPr lang="zh-CN" altLang="en-US" dirty="0"/>
          </a:p>
        </p:txBody>
      </p:sp>
      <p:sp>
        <p:nvSpPr>
          <p:cNvPr id="50" name="TextBox 10">
            <a:extLst>
              <a:ext uri="{FF2B5EF4-FFF2-40B4-BE49-F238E27FC236}">
                <a16:creationId xmlns:a16="http://schemas.microsoft.com/office/drawing/2014/main" xmlns="" id="{DEB02227-B7C7-4864-A89F-D342B7B26541}"/>
              </a:ext>
            </a:extLst>
          </p:cNvPr>
          <p:cNvSpPr txBox="1"/>
          <p:nvPr userDrawn="1"/>
        </p:nvSpPr>
        <p:spPr bwMode="auto">
          <a:xfrm>
            <a:off x="1595500" y="408779"/>
            <a:ext cx="2376264" cy="639559"/>
          </a:xfrm>
          <a:prstGeom prst="rect">
            <a:avLst/>
          </a:prstGeom>
          <a:noFill/>
          <a:ln w="9525">
            <a:noFill/>
            <a:miter lim="800000"/>
            <a:headEnd/>
            <a:tailEnd/>
          </a:ln>
        </p:spPr>
        <p:txBody>
          <a:bodyPr wrap="square" lIns="99980" tIns="49987" rIns="99980" bIns="49987" rtlCol="0">
            <a:spAutoFit/>
          </a:bodyPr>
          <a:lstStyle>
            <a:defPPr>
              <a:defRPr lang="zh-CN"/>
            </a:defPPr>
            <a:lvl1pPr defTabSz="1001624" eaLnBrk="0" hangingPunct="0">
              <a:defRPr sz="3500" b="1">
                <a:solidFill>
                  <a:schemeClr val="tx1">
                    <a:lumMod val="75000"/>
                    <a:lumOff val="25000"/>
                  </a:schemeClr>
                </a:solidFill>
                <a:latin typeface="+mn-ea"/>
                <a:ea typeface="+mn-ea"/>
                <a:cs typeface="Arial" pitchFamily="34" charset="0"/>
              </a:defRPr>
            </a:lvl1pPr>
          </a:lstStyle>
          <a:p>
            <a:pPr lvl="0" fontAlgn="ctr"/>
            <a:r>
              <a:rPr lang="en-US" altLang="zh-CN"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Foreword</a:t>
            </a:r>
            <a:endParaRPr lang="zh-CN" altLang="en-US"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51" name="Freeform 9">
            <a:extLst>
              <a:ext uri="{FF2B5EF4-FFF2-40B4-BE49-F238E27FC236}">
                <a16:creationId xmlns:a16="http://schemas.microsoft.com/office/drawing/2014/main" xmlns="" id="{4486C45C-28BC-4098-83A7-B227D302894C}"/>
              </a:ext>
            </a:extLst>
          </p:cNvPr>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2" name="Freeform 11">
            <a:extLst>
              <a:ext uri="{FF2B5EF4-FFF2-40B4-BE49-F238E27FC236}">
                <a16:creationId xmlns:a16="http://schemas.microsoft.com/office/drawing/2014/main" xmlns="" id="{23E18921-7CA1-4719-92DE-26DEADAE18AD}"/>
              </a:ext>
            </a:extLst>
          </p:cNvPr>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53" name="组合 52">
            <a:extLst>
              <a:ext uri="{FF2B5EF4-FFF2-40B4-BE49-F238E27FC236}">
                <a16:creationId xmlns:a16="http://schemas.microsoft.com/office/drawing/2014/main" xmlns="" id="{0E45543D-99ED-4C39-9FFD-515A6CEFAFF7}"/>
              </a:ext>
            </a:extLst>
          </p:cNvPr>
          <p:cNvGrpSpPr/>
          <p:nvPr userDrawn="1"/>
        </p:nvGrpSpPr>
        <p:grpSpPr>
          <a:xfrm>
            <a:off x="335360" y="498828"/>
            <a:ext cx="628158" cy="459460"/>
            <a:chOff x="3275013" y="1363663"/>
            <a:chExt cx="5645150" cy="4129087"/>
          </a:xfrm>
          <a:solidFill>
            <a:schemeClr val="bg1"/>
          </a:solidFill>
        </p:grpSpPr>
        <p:sp>
          <p:nvSpPr>
            <p:cNvPr id="54" name="Freeform 6">
              <a:extLst>
                <a:ext uri="{FF2B5EF4-FFF2-40B4-BE49-F238E27FC236}">
                  <a16:creationId xmlns:a16="http://schemas.microsoft.com/office/drawing/2014/main" xmlns="" id="{31C7733E-847C-47D3-9B7B-78B260914E89}"/>
                </a:ext>
              </a:extLst>
            </p:cNvPr>
            <p:cNvSpPr>
              <a:spLocks noEditPoints="1"/>
            </p:cNvSpPr>
            <p:nvPr/>
          </p:nvSpPr>
          <p:spPr bwMode="auto">
            <a:xfrm>
              <a:off x="3275013" y="1363663"/>
              <a:ext cx="5645150" cy="4129087"/>
            </a:xfrm>
            <a:custGeom>
              <a:avLst/>
              <a:gdLst>
                <a:gd name="T0" fmla="*/ 1410 w 1505"/>
                <a:gd name="T1" fmla="*/ 250 h 1101"/>
                <a:gd name="T2" fmla="*/ 780 w 1505"/>
                <a:gd name="T3" fmla="*/ 250 h 1101"/>
                <a:gd name="T4" fmla="*/ 780 w 1505"/>
                <a:gd name="T5" fmla="*/ 81 h 1101"/>
                <a:gd name="T6" fmla="*/ 699 w 1505"/>
                <a:gd name="T7" fmla="*/ 0 h 1101"/>
                <a:gd name="T8" fmla="*/ 81 w 1505"/>
                <a:gd name="T9" fmla="*/ 0 h 1101"/>
                <a:gd name="T10" fmla="*/ 0 w 1505"/>
                <a:gd name="T11" fmla="*/ 81 h 1101"/>
                <a:gd name="T12" fmla="*/ 0 w 1505"/>
                <a:gd name="T13" fmla="*/ 464 h 1101"/>
                <a:gd name="T14" fmla="*/ 81 w 1505"/>
                <a:gd name="T15" fmla="*/ 545 h 1101"/>
                <a:gd name="T16" fmla="*/ 124 w 1505"/>
                <a:gd name="T17" fmla="*/ 545 h 1101"/>
                <a:gd name="T18" fmla="*/ 124 w 1505"/>
                <a:gd name="T19" fmla="*/ 668 h 1101"/>
                <a:gd name="T20" fmla="*/ 137 w 1505"/>
                <a:gd name="T21" fmla="*/ 688 h 1101"/>
                <a:gd name="T22" fmla="*/ 147 w 1505"/>
                <a:gd name="T23" fmla="*/ 690 h 1101"/>
                <a:gd name="T24" fmla="*/ 161 w 1505"/>
                <a:gd name="T25" fmla="*/ 685 h 1101"/>
                <a:gd name="T26" fmla="*/ 316 w 1505"/>
                <a:gd name="T27" fmla="*/ 554 h 1101"/>
                <a:gd name="T28" fmla="*/ 341 w 1505"/>
                <a:gd name="T29" fmla="*/ 545 h 1101"/>
                <a:gd name="T30" fmla="*/ 542 w 1505"/>
                <a:gd name="T31" fmla="*/ 545 h 1101"/>
                <a:gd name="T32" fmla="*/ 542 w 1505"/>
                <a:gd name="T33" fmla="*/ 824 h 1101"/>
                <a:gd name="T34" fmla="*/ 637 w 1505"/>
                <a:gd name="T35" fmla="*/ 919 h 1101"/>
                <a:gd name="T36" fmla="*/ 1084 w 1505"/>
                <a:gd name="T37" fmla="*/ 919 h 1101"/>
                <a:gd name="T38" fmla="*/ 1120 w 1505"/>
                <a:gd name="T39" fmla="*/ 932 h 1101"/>
                <a:gd name="T40" fmla="*/ 1313 w 1505"/>
                <a:gd name="T41" fmla="*/ 1096 h 1101"/>
                <a:gd name="T42" fmla="*/ 1328 w 1505"/>
                <a:gd name="T43" fmla="*/ 1101 h 1101"/>
                <a:gd name="T44" fmla="*/ 1337 w 1505"/>
                <a:gd name="T45" fmla="*/ 1099 h 1101"/>
                <a:gd name="T46" fmla="*/ 1350 w 1505"/>
                <a:gd name="T47" fmla="*/ 1078 h 1101"/>
                <a:gd name="T48" fmla="*/ 1350 w 1505"/>
                <a:gd name="T49" fmla="*/ 919 h 1101"/>
                <a:gd name="T50" fmla="*/ 1410 w 1505"/>
                <a:gd name="T51" fmla="*/ 919 h 1101"/>
                <a:gd name="T52" fmla="*/ 1505 w 1505"/>
                <a:gd name="T53" fmla="*/ 824 h 1101"/>
                <a:gd name="T54" fmla="*/ 1505 w 1505"/>
                <a:gd name="T55" fmla="*/ 345 h 1101"/>
                <a:gd name="T56" fmla="*/ 1410 w 1505"/>
                <a:gd name="T57" fmla="*/ 250 h 1101"/>
                <a:gd name="T58" fmla="*/ 341 w 1505"/>
                <a:gd name="T59" fmla="*/ 500 h 1101"/>
                <a:gd name="T60" fmla="*/ 287 w 1505"/>
                <a:gd name="T61" fmla="*/ 520 h 1101"/>
                <a:gd name="T62" fmla="*/ 169 w 1505"/>
                <a:gd name="T63" fmla="*/ 619 h 1101"/>
                <a:gd name="T64" fmla="*/ 169 w 1505"/>
                <a:gd name="T65" fmla="*/ 535 h 1101"/>
                <a:gd name="T66" fmla="*/ 133 w 1505"/>
                <a:gd name="T67" fmla="*/ 500 h 1101"/>
                <a:gd name="T68" fmla="*/ 81 w 1505"/>
                <a:gd name="T69" fmla="*/ 500 h 1101"/>
                <a:gd name="T70" fmla="*/ 45 w 1505"/>
                <a:gd name="T71" fmla="*/ 464 h 1101"/>
                <a:gd name="T72" fmla="*/ 45 w 1505"/>
                <a:gd name="T73" fmla="*/ 81 h 1101"/>
                <a:gd name="T74" fmla="*/ 81 w 1505"/>
                <a:gd name="T75" fmla="*/ 45 h 1101"/>
                <a:gd name="T76" fmla="*/ 699 w 1505"/>
                <a:gd name="T77" fmla="*/ 45 h 1101"/>
                <a:gd name="T78" fmla="*/ 735 w 1505"/>
                <a:gd name="T79" fmla="*/ 81 h 1101"/>
                <a:gd name="T80" fmla="*/ 735 w 1505"/>
                <a:gd name="T81" fmla="*/ 250 h 1101"/>
                <a:gd name="T82" fmla="*/ 637 w 1505"/>
                <a:gd name="T83" fmla="*/ 250 h 1101"/>
                <a:gd name="T84" fmla="*/ 542 w 1505"/>
                <a:gd name="T85" fmla="*/ 345 h 1101"/>
                <a:gd name="T86" fmla="*/ 542 w 1505"/>
                <a:gd name="T87" fmla="*/ 500 h 1101"/>
                <a:gd name="T88" fmla="*/ 341 w 1505"/>
                <a:gd name="T89" fmla="*/ 500 h 1101"/>
                <a:gd name="T90" fmla="*/ 1460 w 1505"/>
                <a:gd name="T91" fmla="*/ 824 h 1101"/>
                <a:gd name="T92" fmla="*/ 1410 w 1505"/>
                <a:gd name="T93" fmla="*/ 874 h 1101"/>
                <a:gd name="T94" fmla="*/ 1344 w 1505"/>
                <a:gd name="T95" fmla="*/ 874 h 1101"/>
                <a:gd name="T96" fmla="*/ 1305 w 1505"/>
                <a:gd name="T97" fmla="*/ 913 h 1101"/>
                <a:gd name="T98" fmla="*/ 1305 w 1505"/>
                <a:gd name="T99" fmla="*/ 1030 h 1101"/>
                <a:gd name="T100" fmla="*/ 1149 w 1505"/>
                <a:gd name="T101" fmla="*/ 898 h 1101"/>
                <a:gd name="T102" fmla="*/ 1084 w 1505"/>
                <a:gd name="T103" fmla="*/ 874 h 1101"/>
                <a:gd name="T104" fmla="*/ 637 w 1505"/>
                <a:gd name="T105" fmla="*/ 874 h 1101"/>
                <a:gd name="T106" fmla="*/ 587 w 1505"/>
                <a:gd name="T107" fmla="*/ 824 h 1101"/>
                <a:gd name="T108" fmla="*/ 587 w 1505"/>
                <a:gd name="T109" fmla="*/ 345 h 1101"/>
                <a:gd name="T110" fmla="*/ 637 w 1505"/>
                <a:gd name="T111" fmla="*/ 295 h 1101"/>
                <a:gd name="T112" fmla="*/ 1410 w 1505"/>
                <a:gd name="T113" fmla="*/ 295 h 1101"/>
                <a:gd name="T114" fmla="*/ 1460 w 1505"/>
                <a:gd name="T115" fmla="*/ 345 h 1101"/>
                <a:gd name="T116" fmla="*/ 1460 w 1505"/>
                <a:gd name="T117" fmla="*/ 824 h 1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505" h="1101">
                  <a:moveTo>
                    <a:pt x="1410" y="250"/>
                  </a:moveTo>
                  <a:cubicBezTo>
                    <a:pt x="780" y="250"/>
                    <a:pt x="780" y="250"/>
                    <a:pt x="780" y="250"/>
                  </a:cubicBezTo>
                  <a:cubicBezTo>
                    <a:pt x="780" y="81"/>
                    <a:pt x="780" y="81"/>
                    <a:pt x="780" y="81"/>
                  </a:cubicBezTo>
                  <a:cubicBezTo>
                    <a:pt x="780" y="37"/>
                    <a:pt x="743" y="0"/>
                    <a:pt x="699" y="0"/>
                  </a:cubicBezTo>
                  <a:cubicBezTo>
                    <a:pt x="81" y="0"/>
                    <a:pt x="81" y="0"/>
                    <a:pt x="81" y="0"/>
                  </a:cubicBezTo>
                  <a:cubicBezTo>
                    <a:pt x="36" y="0"/>
                    <a:pt x="0" y="37"/>
                    <a:pt x="0" y="81"/>
                  </a:cubicBezTo>
                  <a:cubicBezTo>
                    <a:pt x="0" y="464"/>
                    <a:pt x="0" y="464"/>
                    <a:pt x="0" y="464"/>
                  </a:cubicBezTo>
                  <a:cubicBezTo>
                    <a:pt x="0" y="509"/>
                    <a:pt x="36" y="545"/>
                    <a:pt x="81" y="545"/>
                  </a:cubicBezTo>
                  <a:cubicBezTo>
                    <a:pt x="124" y="545"/>
                    <a:pt x="124" y="545"/>
                    <a:pt x="124" y="545"/>
                  </a:cubicBezTo>
                  <a:cubicBezTo>
                    <a:pt x="124" y="668"/>
                    <a:pt x="124" y="668"/>
                    <a:pt x="124" y="668"/>
                  </a:cubicBezTo>
                  <a:cubicBezTo>
                    <a:pt x="124" y="676"/>
                    <a:pt x="129" y="684"/>
                    <a:pt x="137" y="688"/>
                  </a:cubicBezTo>
                  <a:cubicBezTo>
                    <a:pt x="140" y="689"/>
                    <a:pt x="143" y="690"/>
                    <a:pt x="147" y="690"/>
                  </a:cubicBezTo>
                  <a:cubicBezTo>
                    <a:pt x="152" y="690"/>
                    <a:pt x="157" y="688"/>
                    <a:pt x="161" y="685"/>
                  </a:cubicBezTo>
                  <a:cubicBezTo>
                    <a:pt x="316" y="554"/>
                    <a:pt x="316" y="554"/>
                    <a:pt x="316" y="554"/>
                  </a:cubicBezTo>
                  <a:cubicBezTo>
                    <a:pt x="323" y="548"/>
                    <a:pt x="332" y="545"/>
                    <a:pt x="341" y="545"/>
                  </a:cubicBezTo>
                  <a:cubicBezTo>
                    <a:pt x="542" y="545"/>
                    <a:pt x="542" y="545"/>
                    <a:pt x="542" y="545"/>
                  </a:cubicBezTo>
                  <a:cubicBezTo>
                    <a:pt x="542" y="824"/>
                    <a:pt x="542" y="824"/>
                    <a:pt x="542" y="824"/>
                  </a:cubicBezTo>
                  <a:cubicBezTo>
                    <a:pt x="542" y="877"/>
                    <a:pt x="585" y="919"/>
                    <a:pt x="637" y="919"/>
                  </a:cubicBezTo>
                  <a:cubicBezTo>
                    <a:pt x="1084" y="919"/>
                    <a:pt x="1084" y="919"/>
                    <a:pt x="1084" y="919"/>
                  </a:cubicBezTo>
                  <a:cubicBezTo>
                    <a:pt x="1097" y="919"/>
                    <a:pt x="1110" y="924"/>
                    <a:pt x="1120" y="932"/>
                  </a:cubicBezTo>
                  <a:cubicBezTo>
                    <a:pt x="1313" y="1096"/>
                    <a:pt x="1313" y="1096"/>
                    <a:pt x="1313" y="1096"/>
                  </a:cubicBezTo>
                  <a:cubicBezTo>
                    <a:pt x="1317" y="1099"/>
                    <a:pt x="1322" y="1101"/>
                    <a:pt x="1328" y="1101"/>
                  </a:cubicBezTo>
                  <a:cubicBezTo>
                    <a:pt x="1331" y="1101"/>
                    <a:pt x="1334" y="1100"/>
                    <a:pt x="1337" y="1099"/>
                  </a:cubicBezTo>
                  <a:cubicBezTo>
                    <a:pt x="1345" y="1095"/>
                    <a:pt x="1350" y="1087"/>
                    <a:pt x="1350" y="1078"/>
                  </a:cubicBezTo>
                  <a:cubicBezTo>
                    <a:pt x="1350" y="919"/>
                    <a:pt x="1350" y="919"/>
                    <a:pt x="1350" y="919"/>
                  </a:cubicBezTo>
                  <a:cubicBezTo>
                    <a:pt x="1410" y="919"/>
                    <a:pt x="1410" y="919"/>
                    <a:pt x="1410" y="919"/>
                  </a:cubicBezTo>
                  <a:cubicBezTo>
                    <a:pt x="1463" y="919"/>
                    <a:pt x="1505" y="877"/>
                    <a:pt x="1505" y="824"/>
                  </a:cubicBezTo>
                  <a:cubicBezTo>
                    <a:pt x="1505" y="345"/>
                    <a:pt x="1505" y="345"/>
                    <a:pt x="1505" y="345"/>
                  </a:cubicBezTo>
                  <a:cubicBezTo>
                    <a:pt x="1505" y="293"/>
                    <a:pt x="1463" y="250"/>
                    <a:pt x="1410" y="250"/>
                  </a:cubicBezTo>
                  <a:close/>
                  <a:moveTo>
                    <a:pt x="341" y="500"/>
                  </a:moveTo>
                  <a:cubicBezTo>
                    <a:pt x="322" y="500"/>
                    <a:pt x="302" y="507"/>
                    <a:pt x="287" y="520"/>
                  </a:cubicBezTo>
                  <a:cubicBezTo>
                    <a:pt x="169" y="619"/>
                    <a:pt x="169" y="619"/>
                    <a:pt x="169" y="619"/>
                  </a:cubicBezTo>
                  <a:cubicBezTo>
                    <a:pt x="169" y="535"/>
                    <a:pt x="169" y="535"/>
                    <a:pt x="169" y="535"/>
                  </a:cubicBezTo>
                  <a:cubicBezTo>
                    <a:pt x="169" y="516"/>
                    <a:pt x="153" y="500"/>
                    <a:pt x="133" y="500"/>
                  </a:cubicBezTo>
                  <a:cubicBezTo>
                    <a:pt x="81" y="500"/>
                    <a:pt x="81" y="500"/>
                    <a:pt x="81" y="500"/>
                  </a:cubicBezTo>
                  <a:cubicBezTo>
                    <a:pt x="61" y="500"/>
                    <a:pt x="45" y="484"/>
                    <a:pt x="45" y="464"/>
                  </a:cubicBezTo>
                  <a:cubicBezTo>
                    <a:pt x="45" y="81"/>
                    <a:pt x="45" y="81"/>
                    <a:pt x="45" y="81"/>
                  </a:cubicBezTo>
                  <a:cubicBezTo>
                    <a:pt x="45" y="61"/>
                    <a:pt x="61" y="45"/>
                    <a:pt x="81" y="45"/>
                  </a:cubicBezTo>
                  <a:cubicBezTo>
                    <a:pt x="699" y="45"/>
                    <a:pt x="699" y="45"/>
                    <a:pt x="699" y="45"/>
                  </a:cubicBezTo>
                  <a:cubicBezTo>
                    <a:pt x="719" y="45"/>
                    <a:pt x="735" y="61"/>
                    <a:pt x="735" y="81"/>
                  </a:cubicBezTo>
                  <a:cubicBezTo>
                    <a:pt x="735" y="250"/>
                    <a:pt x="735" y="250"/>
                    <a:pt x="735" y="250"/>
                  </a:cubicBezTo>
                  <a:cubicBezTo>
                    <a:pt x="637" y="250"/>
                    <a:pt x="637" y="250"/>
                    <a:pt x="637" y="250"/>
                  </a:cubicBezTo>
                  <a:cubicBezTo>
                    <a:pt x="585" y="250"/>
                    <a:pt x="542" y="293"/>
                    <a:pt x="542" y="345"/>
                  </a:cubicBezTo>
                  <a:cubicBezTo>
                    <a:pt x="542" y="500"/>
                    <a:pt x="542" y="500"/>
                    <a:pt x="542" y="500"/>
                  </a:cubicBezTo>
                  <a:lnTo>
                    <a:pt x="341" y="500"/>
                  </a:lnTo>
                  <a:close/>
                  <a:moveTo>
                    <a:pt x="1460" y="824"/>
                  </a:moveTo>
                  <a:cubicBezTo>
                    <a:pt x="1460" y="852"/>
                    <a:pt x="1438" y="874"/>
                    <a:pt x="1410" y="874"/>
                  </a:cubicBezTo>
                  <a:cubicBezTo>
                    <a:pt x="1344" y="874"/>
                    <a:pt x="1344" y="874"/>
                    <a:pt x="1344" y="874"/>
                  </a:cubicBezTo>
                  <a:cubicBezTo>
                    <a:pt x="1323" y="874"/>
                    <a:pt x="1305" y="892"/>
                    <a:pt x="1305" y="913"/>
                  </a:cubicBezTo>
                  <a:cubicBezTo>
                    <a:pt x="1305" y="1030"/>
                    <a:pt x="1305" y="1030"/>
                    <a:pt x="1305" y="1030"/>
                  </a:cubicBezTo>
                  <a:cubicBezTo>
                    <a:pt x="1149" y="898"/>
                    <a:pt x="1149" y="898"/>
                    <a:pt x="1149" y="898"/>
                  </a:cubicBezTo>
                  <a:cubicBezTo>
                    <a:pt x="1131" y="883"/>
                    <a:pt x="1108" y="874"/>
                    <a:pt x="1084" y="874"/>
                  </a:cubicBezTo>
                  <a:cubicBezTo>
                    <a:pt x="637" y="874"/>
                    <a:pt x="637" y="874"/>
                    <a:pt x="637" y="874"/>
                  </a:cubicBezTo>
                  <a:cubicBezTo>
                    <a:pt x="610" y="874"/>
                    <a:pt x="587" y="852"/>
                    <a:pt x="587" y="824"/>
                  </a:cubicBezTo>
                  <a:cubicBezTo>
                    <a:pt x="587" y="345"/>
                    <a:pt x="587" y="345"/>
                    <a:pt x="587" y="345"/>
                  </a:cubicBezTo>
                  <a:cubicBezTo>
                    <a:pt x="587" y="318"/>
                    <a:pt x="610" y="295"/>
                    <a:pt x="637" y="295"/>
                  </a:cubicBezTo>
                  <a:cubicBezTo>
                    <a:pt x="1410" y="295"/>
                    <a:pt x="1410" y="295"/>
                    <a:pt x="1410" y="295"/>
                  </a:cubicBezTo>
                  <a:cubicBezTo>
                    <a:pt x="1438" y="295"/>
                    <a:pt x="1460" y="318"/>
                    <a:pt x="1460" y="345"/>
                  </a:cubicBezTo>
                  <a:lnTo>
                    <a:pt x="1460" y="8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5" name="Freeform 7">
              <a:extLst>
                <a:ext uri="{FF2B5EF4-FFF2-40B4-BE49-F238E27FC236}">
                  <a16:creationId xmlns:a16="http://schemas.microsoft.com/office/drawing/2014/main" xmlns="" id="{A14C69E7-40B5-4C45-8014-3E1DED5AB5AF}"/>
                </a:ext>
              </a:extLst>
            </p:cNvPr>
            <p:cNvSpPr>
              <a:spLocks/>
            </p:cNvSpPr>
            <p:nvPr/>
          </p:nvSpPr>
          <p:spPr bwMode="auto">
            <a:xfrm>
              <a:off x="6208713" y="3227388"/>
              <a:ext cx="1833563" cy="173037"/>
            </a:xfrm>
            <a:custGeom>
              <a:avLst/>
              <a:gdLst>
                <a:gd name="T0" fmla="*/ 489 w 489"/>
                <a:gd name="T1" fmla="*/ 23 h 46"/>
                <a:gd name="T2" fmla="*/ 467 w 489"/>
                <a:gd name="T3" fmla="*/ 46 h 46"/>
                <a:gd name="T4" fmla="*/ 23 w 489"/>
                <a:gd name="T5" fmla="*/ 46 h 46"/>
                <a:gd name="T6" fmla="*/ 0 w 489"/>
                <a:gd name="T7" fmla="*/ 23 h 46"/>
                <a:gd name="T8" fmla="*/ 23 w 489"/>
                <a:gd name="T9" fmla="*/ 0 h 46"/>
                <a:gd name="T10" fmla="*/ 467 w 489"/>
                <a:gd name="T11" fmla="*/ 0 h 46"/>
                <a:gd name="T12" fmla="*/ 489 w 489"/>
                <a:gd name="T13" fmla="*/ 23 h 46"/>
              </a:gdLst>
              <a:ahLst/>
              <a:cxnLst>
                <a:cxn ang="0">
                  <a:pos x="T0" y="T1"/>
                </a:cxn>
                <a:cxn ang="0">
                  <a:pos x="T2" y="T3"/>
                </a:cxn>
                <a:cxn ang="0">
                  <a:pos x="T4" y="T5"/>
                </a:cxn>
                <a:cxn ang="0">
                  <a:pos x="T6" y="T7"/>
                </a:cxn>
                <a:cxn ang="0">
                  <a:pos x="T8" y="T9"/>
                </a:cxn>
                <a:cxn ang="0">
                  <a:pos x="T10" y="T11"/>
                </a:cxn>
                <a:cxn ang="0">
                  <a:pos x="T12" y="T13"/>
                </a:cxn>
              </a:cxnLst>
              <a:rect l="0" t="0" r="r" b="b"/>
              <a:pathLst>
                <a:path w="489" h="46">
                  <a:moveTo>
                    <a:pt x="489" y="23"/>
                  </a:moveTo>
                  <a:cubicBezTo>
                    <a:pt x="489" y="35"/>
                    <a:pt x="479" y="46"/>
                    <a:pt x="467" y="46"/>
                  </a:cubicBezTo>
                  <a:cubicBezTo>
                    <a:pt x="23" y="46"/>
                    <a:pt x="23" y="46"/>
                    <a:pt x="23" y="46"/>
                  </a:cubicBezTo>
                  <a:cubicBezTo>
                    <a:pt x="10" y="46"/>
                    <a:pt x="0" y="35"/>
                    <a:pt x="0" y="23"/>
                  </a:cubicBezTo>
                  <a:cubicBezTo>
                    <a:pt x="0" y="10"/>
                    <a:pt x="10" y="0"/>
                    <a:pt x="23" y="0"/>
                  </a:cubicBezTo>
                  <a:cubicBezTo>
                    <a:pt x="467" y="0"/>
                    <a:pt x="467" y="0"/>
                    <a:pt x="467" y="0"/>
                  </a:cubicBezTo>
                  <a:cubicBezTo>
                    <a:pt x="479" y="0"/>
                    <a:pt x="489" y="10"/>
                    <a:pt x="489"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6" name="Freeform 8">
              <a:extLst>
                <a:ext uri="{FF2B5EF4-FFF2-40B4-BE49-F238E27FC236}">
                  <a16:creationId xmlns:a16="http://schemas.microsoft.com/office/drawing/2014/main" xmlns="" id="{AD0599CF-7EB6-4172-A9F8-A441F3A6BBFD}"/>
                </a:ext>
              </a:extLst>
            </p:cNvPr>
            <p:cNvSpPr>
              <a:spLocks/>
            </p:cNvSpPr>
            <p:nvPr/>
          </p:nvSpPr>
          <p:spPr bwMode="auto">
            <a:xfrm>
              <a:off x="6208713" y="3786188"/>
              <a:ext cx="1833563" cy="168275"/>
            </a:xfrm>
            <a:custGeom>
              <a:avLst/>
              <a:gdLst>
                <a:gd name="T0" fmla="*/ 489 w 489"/>
                <a:gd name="T1" fmla="*/ 22 h 45"/>
                <a:gd name="T2" fmla="*/ 467 w 489"/>
                <a:gd name="T3" fmla="*/ 45 h 45"/>
                <a:gd name="T4" fmla="*/ 23 w 489"/>
                <a:gd name="T5" fmla="*/ 45 h 45"/>
                <a:gd name="T6" fmla="*/ 0 w 489"/>
                <a:gd name="T7" fmla="*/ 22 h 45"/>
                <a:gd name="T8" fmla="*/ 23 w 489"/>
                <a:gd name="T9" fmla="*/ 0 h 45"/>
                <a:gd name="T10" fmla="*/ 467 w 489"/>
                <a:gd name="T11" fmla="*/ 0 h 45"/>
                <a:gd name="T12" fmla="*/ 489 w 489"/>
                <a:gd name="T13" fmla="*/ 22 h 45"/>
              </a:gdLst>
              <a:ahLst/>
              <a:cxnLst>
                <a:cxn ang="0">
                  <a:pos x="T0" y="T1"/>
                </a:cxn>
                <a:cxn ang="0">
                  <a:pos x="T2" y="T3"/>
                </a:cxn>
                <a:cxn ang="0">
                  <a:pos x="T4" y="T5"/>
                </a:cxn>
                <a:cxn ang="0">
                  <a:pos x="T6" y="T7"/>
                </a:cxn>
                <a:cxn ang="0">
                  <a:pos x="T8" y="T9"/>
                </a:cxn>
                <a:cxn ang="0">
                  <a:pos x="T10" y="T11"/>
                </a:cxn>
                <a:cxn ang="0">
                  <a:pos x="T12" y="T13"/>
                </a:cxn>
              </a:cxnLst>
              <a:rect l="0" t="0" r="r" b="b"/>
              <a:pathLst>
                <a:path w="489" h="45">
                  <a:moveTo>
                    <a:pt x="489" y="22"/>
                  </a:moveTo>
                  <a:cubicBezTo>
                    <a:pt x="489" y="35"/>
                    <a:pt x="479" y="45"/>
                    <a:pt x="467" y="45"/>
                  </a:cubicBezTo>
                  <a:cubicBezTo>
                    <a:pt x="23" y="45"/>
                    <a:pt x="23" y="45"/>
                    <a:pt x="23" y="45"/>
                  </a:cubicBezTo>
                  <a:cubicBezTo>
                    <a:pt x="10" y="45"/>
                    <a:pt x="0" y="35"/>
                    <a:pt x="0" y="22"/>
                  </a:cubicBezTo>
                  <a:cubicBezTo>
                    <a:pt x="0" y="10"/>
                    <a:pt x="10" y="0"/>
                    <a:pt x="23" y="0"/>
                  </a:cubicBezTo>
                  <a:cubicBezTo>
                    <a:pt x="467" y="0"/>
                    <a:pt x="467" y="0"/>
                    <a:pt x="467" y="0"/>
                  </a:cubicBezTo>
                  <a:cubicBezTo>
                    <a:pt x="479" y="0"/>
                    <a:pt x="489" y="10"/>
                    <a:pt x="489"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7" name="Freeform 9">
              <a:extLst>
                <a:ext uri="{FF2B5EF4-FFF2-40B4-BE49-F238E27FC236}">
                  <a16:creationId xmlns:a16="http://schemas.microsoft.com/office/drawing/2014/main" xmlns="" id="{3F708D5A-355D-46B1-A41B-C5D95A7249D1}"/>
                </a:ext>
              </a:extLst>
            </p:cNvPr>
            <p:cNvSpPr>
              <a:spLocks/>
            </p:cNvSpPr>
            <p:nvPr/>
          </p:nvSpPr>
          <p:spPr bwMode="auto">
            <a:xfrm>
              <a:off x="3924301" y="1936750"/>
              <a:ext cx="1593850" cy="169862"/>
            </a:xfrm>
            <a:custGeom>
              <a:avLst/>
              <a:gdLst>
                <a:gd name="T0" fmla="*/ 425 w 425"/>
                <a:gd name="T1" fmla="*/ 22 h 45"/>
                <a:gd name="T2" fmla="*/ 403 w 425"/>
                <a:gd name="T3" fmla="*/ 45 h 45"/>
                <a:gd name="T4" fmla="*/ 23 w 425"/>
                <a:gd name="T5" fmla="*/ 45 h 45"/>
                <a:gd name="T6" fmla="*/ 0 w 425"/>
                <a:gd name="T7" fmla="*/ 22 h 45"/>
                <a:gd name="T8" fmla="*/ 23 w 425"/>
                <a:gd name="T9" fmla="*/ 0 h 45"/>
                <a:gd name="T10" fmla="*/ 403 w 425"/>
                <a:gd name="T11" fmla="*/ 0 h 45"/>
                <a:gd name="T12" fmla="*/ 425 w 425"/>
                <a:gd name="T13" fmla="*/ 22 h 45"/>
              </a:gdLst>
              <a:ahLst/>
              <a:cxnLst>
                <a:cxn ang="0">
                  <a:pos x="T0" y="T1"/>
                </a:cxn>
                <a:cxn ang="0">
                  <a:pos x="T2" y="T3"/>
                </a:cxn>
                <a:cxn ang="0">
                  <a:pos x="T4" y="T5"/>
                </a:cxn>
                <a:cxn ang="0">
                  <a:pos x="T6" y="T7"/>
                </a:cxn>
                <a:cxn ang="0">
                  <a:pos x="T8" y="T9"/>
                </a:cxn>
                <a:cxn ang="0">
                  <a:pos x="T10" y="T11"/>
                </a:cxn>
                <a:cxn ang="0">
                  <a:pos x="T12" y="T13"/>
                </a:cxn>
              </a:cxnLst>
              <a:rect l="0" t="0" r="r" b="b"/>
              <a:pathLst>
                <a:path w="425" h="45">
                  <a:moveTo>
                    <a:pt x="425" y="22"/>
                  </a:moveTo>
                  <a:cubicBezTo>
                    <a:pt x="425" y="35"/>
                    <a:pt x="415" y="45"/>
                    <a:pt x="403" y="45"/>
                  </a:cubicBezTo>
                  <a:cubicBezTo>
                    <a:pt x="23" y="45"/>
                    <a:pt x="23" y="45"/>
                    <a:pt x="23" y="45"/>
                  </a:cubicBezTo>
                  <a:cubicBezTo>
                    <a:pt x="11" y="45"/>
                    <a:pt x="0" y="35"/>
                    <a:pt x="0" y="22"/>
                  </a:cubicBezTo>
                  <a:cubicBezTo>
                    <a:pt x="0" y="10"/>
                    <a:pt x="11" y="0"/>
                    <a:pt x="23" y="0"/>
                  </a:cubicBezTo>
                  <a:cubicBezTo>
                    <a:pt x="403" y="0"/>
                    <a:pt x="403" y="0"/>
                    <a:pt x="403" y="0"/>
                  </a:cubicBezTo>
                  <a:cubicBezTo>
                    <a:pt x="415" y="0"/>
                    <a:pt x="425" y="10"/>
                    <a:pt x="425"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8" name="Freeform 10">
              <a:extLst>
                <a:ext uri="{FF2B5EF4-FFF2-40B4-BE49-F238E27FC236}">
                  <a16:creationId xmlns:a16="http://schemas.microsoft.com/office/drawing/2014/main" xmlns="" id="{65BAFEFB-6899-421D-BA90-47616CFD586F}"/>
                </a:ext>
              </a:extLst>
            </p:cNvPr>
            <p:cNvSpPr>
              <a:spLocks/>
            </p:cNvSpPr>
            <p:nvPr/>
          </p:nvSpPr>
          <p:spPr bwMode="auto">
            <a:xfrm>
              <a:off x="3924301" y="2371725"/>
              <a:ext cx="1136650" cy="169862"/>
            </a:xfrm>
            <a:custGeom>
              <a:avLst/>
              <a:gdLst>
                <a:gd name="T0" fmla="*/ 303 w 303"/>
                <a:gd name="T1" fmla="*/ 23 h 45"/>
                <a:gd name="T2" fmla="*/ 281 w 303"/>
                <a:gd name="T3" fmla="*/ 45 h 45"/>
                <a:gd name="T4" fmla="*/ 23 w 303"/>
                <a:gd name="T5" fmla="*/ 45 h 45"/>
                <a:gd name="T6" fmla="*/ 0 w 303"/>
                <a:gd name="T7" fmla="*/ 23 h 45"/>
                <a:gd name="T8" fmla="*/ 23 w 303"/>
                <a:gd name="T9" fmla="*/ 0 h 45"/>
                <a:gd name="T10" fmla="*/ 281 w 303"/>
                <a:gd name="T11" fmla="*/ 0 h 45"/>
                <a:gd name="T12" fmla="*/ 303 w 303"/>
                <a:gd name="T13" fmla="*/ 23 h 45"/>
              </a:gdLst>
              <a:ahLst/>
              <a:cxnLst>
                <a:cxn ang="0">
                  <a:pos x="T0" y="T1"/>
                </a:cxn>
                <a:cxn ang="0">
                  <a:pos x="T2" y="T3"/>
                </a:cxn>
                <a:cxn ang="0">
                  <a:pos x="T4" y="T5"/>
                </a:cxn>
                <a:cxn ang="0">
                  <a:pos x="T6" y="T7"/>
                </a:cxn>
                <a:cxn ang="0">
                  <a:pos x="T8" y="T9"/>
                </a:cxn>
                <a:cxn ang="0">
                  <a:pos x="T10" y="T11"/>
                </a:cxn>
                <a:cxn ang="0">
                  <a:pos x="T12" y="T13"/>
                </a:cxn>
              </a:cxnLst>
              <a:rect l="0" t="0" r="r" b="b"/>
              <a:pathLst>
                <a:path w="303" h="45">
                  <a:moveTo>
                    <a:pt x="303" y="23"/>
                  </a:moveTo>
                  <a:cubicBezTo>
                    <a:pt x="303" y="35"/>
                    <a:pt x="293" y="45"/>
                    <a:pt x="281" y="45"/>
                  </a:cubicBezTo>
                  <a:cubicBezTo>
                    <a:pt x="23" y="45"/>
                    <a:pt x="23" y="45"/>
                    <a:pt x="23" y="45"/>
                  </a:cubicBezTo>
                  <a:cubicBezTo>
                    <a:pt x="11" y="45"/>
                    <a:pt x="0" y="35"/>
                    <a:pt x="0" y="23"/>
                  </a:cubicBezTo>
                  <a:cubicBezTo>
                    <a:pt x="0" y="10"/>
                    <a:pt x="11" y="0"/>
                    <a:pt x="23" y="0"/>
                  </a:cubicBezTo>
                  <a:cubicBezTo>
                    <a:pt x="281" y="0"/>
                    <a:pt x="281" y="0"/>
                    <a:pt x="281" y="0"/>
                  </a:cubicBezTo>
                  <a:cubicBezTo>
                    <a:pt x="293" y="0"/>
                    <a:pt x="303" y="10"/>
                    <a:pt x="303"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
        <p:nvSpPr>
          <p:cNvPr id="59" name="Freeform 6">
            <a:extLst>
              <a:ext uri="{FF2B5EF4-FFF2-40B4-BE49-F238E27FC236}">
                <a16:creationId xmlns:a16="http://schemas.microsoft.com/office/drawing/2014/main" xmlns="" id="{836E46CD-8AE2-457F-9264-CF20811F7DA2}"/>
              </a:ext>
            </a:extLst>
          </p:cNvPr>
          <p:cNvSpPr>
            <a:spLocks/>
          </p:cNvSpPr>
          <p:nvPr userDrawn="1"/>
        </p:nvSpPr>
        <p:spPr bwMode="auto">
          <a:xfrm>
            <a:off x="4619836" y="296368"/>
            <a:ext cx="7560000" cy="864888"/>
          </a:xfrm>
          <a:custGeom>
            <a:avLst/>
            <a:gdLst>
              <a:gd name="T0" fmla="*/ 6409 w 6533"/>
              <a:gd name="T1" fmla="*/ 0 h 617"/>
              <a:gd name="T2" fmla="*/ 0 w 6533"/>
              <a:gd name="T3" fmla="*/ 0 h 617"/>
              <a:gd name="T4" fmla="*/ 126 w 6533"/>
              <a:gd name="T5" fmla="*/ 310 h 617"/>
              <a:gd name="T6" fmla="*/ 0 w 6533"/>
              <a:gd name="T7" fmla="*/ 617 h 617"/>
              <a:gd name="T8" fmla="*/ 6409 w 6533"/>
              <a:gd name="T9" fmla="*/ 617 h 617"/>
              <a:gd name="T10" fmla="*/ 6533 w 6533"/>
              <a:gd name="T11" fmla="*/ 310 h 617"/>
              <a:gd name="T12" fmla="*/ 6409 w 6533"/>
              <a:gd name="T13" fmla="*/ 0 h 617"/>
              <a:gd name="connsiteX0" fmla="*/ 9810 w 9810"/>
              <a:gd name="connsiteY0" fmla="*/ 0 h 10000"/>
              <a:gd name="connsiteX1" fmla="*/ 0 w 9810"/>
              <a:gd name="connsiteY1" fmla="*/ 0 h 10000"/>
              <a:gd name="connsiteX2" fmla="*/ 193 w 9810"/>
              <a:gd name="connsiteY2" fmla="*/ 5024 h 10000"/>
              <a:gd name="connsiteX3" fmla="*/ 0 w 9810"/>
              <a:gd name="connsiteY3" fmla="*/ 10000 h 10000"/>
              <a:gd name="connsiteX4" fmla="*/ 9810 w 9810"/>
              <a:gd name="connsiteY4" fmla="*/ 10000 h 10000"/>
              <a:gd name="connsiteX5" fmla="*/ 7589 w 9810"/>
              <a:gd name="connsiteY5" fmla="*/ 5574 h 10000"/>
              <a:gd name="connsiteX6" fmla="*/ 9810 w 9810"/>
              <a:gd name="connsiteY6" fmla="*/ 0 h 10000"/>
              <a:gd name="connsiteX0" fmla="*/ 7021 w 10000"/>
              <a:gd name="connsiteY0" fmla="*/ 0 h 10000"/>
              <a:gd name="connsiteX1" fmla="*/ 0 w 10000"/>
              <a:gd name="connsiteY1" fmla="*/ 0 h 10000"/>
              <a:gd name="connsiteX2" fmla="*/ 197 w 10000"/>
              <a:gd name="connsiteY2" fmla="*/ 5024 h 10000"/>
              <a:gd name="connsiteX3" fmla="*/ 0 w 10000"/>
              <a:gd name="connsiteY3" fmla="*/ 10000 h 10000"/>
              <a:gd name="connsiteX4" fmla="*/ 10000 w 10000"/>
              <a:gd name="connsiteY4" fmla="*/ 10000 h 10000"/>
              <a:gd name="connsiteX5" fmla="*/ 7736 w 10000"/>
              <a:gd name="connsiteY5" fmla="*/ 5574 h 10000"/>
              <a:gd name="connsiteX6" fmla="*/ 7021 w 10000"/>
              <a:gd name="connsiteY6" fmla="*/ 0 h 10000"/>
              <a:gd name="connsiteX0" fmla="*/ 7021 w 7736"/>
              <a:gd name="connsiteY0" fmla="*/ 0 h 10038"/>
              <a:gd name="connsiteX1" fmla="*/ 0 w 7736"/>
              <a:gd name="connsiteY1" fmla="*/ 0 h 10038"/>
              <a:gd name="connsiteX2" fmla="*/ 197 w 7736"/>
              <a:gd name="connsiteY2" fmla="*/ 5024 h 10038"/>
              <a:gd name="connsiteX3" fmla="*/ 0 w 7736"/>
              <a:gd name="connsiteY3" fmla="*/ 10000 h 10038"/>
              <a:gd name="connsiteX4" fmla="*/ 7017 w 7736"/>
              <a:gd name="connsiteY4" fmla="*/ 10038 h 10038"/>
              <a:gd name="connsiteX5" fmla="*/ 7736 w 7736"/>
              <a:gd name="connsiteY5" fmla="*/ 5574 h 10038"/>
              <a:gd name="connsiteX6" fmla="*/ 7021 w 7736"/>
              <a:gd name="connsiteY6" fmla="*/ 0 h 10038"/>
              <a:gd name="connsiteX0" fmla="*/ 9076 w 9316"/>
              <a:gd name="connsiteY0" fmla="*/ 0 h 10000"/>
              <a:gd name="connsiteX1" fmla="*/ 0 w 9316"/>
              <a:gd name="connsiteY1" fmla="*/ 0 h 10000"/>
              <a:gd name="connsiteX2" fmla="*/ 255 w 9316"/>
              <a:gd name="connsiteY2" fmla="*/ 5005 h 10000"/>
              <a:gd name="connsiteX3" fmla="*/ 0 w 9316"/>
              <a:gd name="connsiteY3" fmla="*/ 9962 h 10000"/>
              <a:gd name="connsiteX4" fmla="*/ 9071 w 9316"/>
              <a:gd name="connsiteY4" fmla="*/ 10000 h 10000"/>
              <a:gd name="connsiteX5" fmla="*/ 9316 w 9316"/>
              <a:gd name="connsiteY5" fmla="*/ 5668 h 10000"/>
              <a:gd name="connsiteX6" fmla="*/ 9076 w 9316"/>
              <a:gd name="connsiteY6" fmla="*/ 0 h 10000"/>
              <a:gd name="connsiteX0" fmla="*/ 9742 w 10000"/>
              <a:gd name="connsiteY0" fmla="*/ 0 h 10000"/>
              <a:gd name="connsiteX1" fmla="*/ 0 w 10000"/>
              <a:gd name="connsiteY1" fmla="*/ 0 h 10000"/>
              <a:gd name="connsiteX2" fmla="*/ 274 w 10000"/>
              <a:gd name="connsiteY2" fmla="*/ 5005 h 10000"/>
              <a:gd name="connsiteX3" fmla="*/ 0 w 10000"/>
              <a:gd name="connsiteY3" fmla="*/ 9962 h 10000"/>
              <a:gd name="connsiteX4" fmla="*/ 9737 w 10000"/>
              <a:gd name="connsiteY4" fmla="*/ 10000 h 10000"/>
              <a:gd name="connsiteX5" fmla="*/ 10000 w 10000"/>
              <a:gd name="connsiteY5" fmla="*/ 5668 h 10000"/>
              <a:gd name="connsiteX6" fmla="*/ 9742 w 10000"/>
              <a:gd name="connsiteY6" fmla="*/ 0 h 10000"/>
              <a:gd name="connsiteX0" fmla="*/ 9742 w 9877"/>
              <a:gd name="connsiteY0" fmla="*/ 0 h 10000"/>
              <a:gd name="connsiteX1" fmla="*/ 0 w 9877"/>
              <a:gd name="connsiteY1" fmla="*/ 0 h 10000"/>
              <a:gd name="connsiteX2" fmla="*/ 274 w 9877"/>
              <a:gd name="connsiteY2" fmla="*/ 5005 h 10000"/>
              <a:gd name="connsiteX3" fmla="*/ 0 w 9877"/>
              <a:gd name="connsiteY3" fmla="*/ 9962 h 10000"/>
              <a:gd name="connsiteX4" fmla="*/ 9737 w 9877"/>
              <a:gd name="connsiteY4" fmla="*/ 10000 h 10000"/>
              <a:gd name="connsiteX5" fmla="*/ 9738 w 9877"/>
              <a:gd name="connsiteY5" fmla="*/ 5783 h 10000"/>
              <a:gd name="connsiteX6" fmla="*/ 9742 w 9877"/>
              <a:gd name="connsiteY6" fmla="*/ 0 h 10000"/>
              <a:gd name="connsiteX0" fmla="*/ 9863 w 9991"/>
              <a:gd name="connsiteY0" fmla="*/ 0 h 10000"/>
              <a:gd name="connsiteX1" fmla="*/ 0 w 9991"/>
              <a:gd name="connsiteY1" fmla="*/ 0 h 10000"/>
              <a:gd name="connsiteX2" fmla="*/ 277 w 9991"/>
              <a:gd name="connsiteY2" fmla="*/ 5005 h 10000"/>
              <a:gd name="connsiteX3" fmla="*/ 0 w 9991"/>
              <a:gd name="connsiteY3" fmla="*/ 9962 h 10000"/>
              <a:gd name="connsiteX4" fmla="*/ 9858 w 9991"/>
              <a:gd name="connsiteY4" fmla="*/ 10000 h 10000"/>
              <a:gd name="connsiteX5" fmla="*/ 9817 w 9991"/>
              <a:gd name="connsiteY5" fmla="*/ 5783 h 10000"/>
              <a:gd name="connsiteX6" fmla="*/ 9863 w 9991"/>
              <a:gd name="connsiteY6" fmla="*/ 0 h 10000"/>
              <a:gd name="connsiteX0" fmla="*/ 9872 w 10014"/>
              <a:gd name="connsiteY0" fmla="*/ 0 h 10000"/>
              <a:gd name="connsiteX1" fmla="*/ 0 w 10014"/>
              <a:gd name="connsiteY1" fmla="*/ 0 h 10000"/>
              <a:gd name="connsiteX2" fmla="*/ 277 w 10014"/>
              <a:gd name="connsiteY2" fmla="*/ 5005 h 10000"/>
              <a:gd name="connsiteX3" fmla="*/ 0 w 10014"/>
              <a:gd name="connsiteY3" fmla="*/ 9962 h 10000"/>
              <a:gd name="connsiteX4" fmla="*/ 9867 w 10014"/>
              <a:gd name="connsiteY4" fmla="*/ 10000 h 10000"/>
              <a:gd name="connsiteX5" fmla="*/ 9890 w 10014"/>
              <a:gd name="connsiteY5" fmla="*/ 5745 h 10000"/>
              <a:gd name="connsiteX6" fmla="*/ 9872 w 10014"/>
              <a:gd name="connsiteY6" fmla="*/ 0 h 10000"/>
              <a:gd name="connsiteX0" fmla="*/ 9872 w 10030"/>
              <a:gd name="connsiteY0" fmla="*/ 0 h 10000"/>
              <a:gd name="connsiteX1" fmla="*/ 0 w 10030"/>
              <a:gd name="connsiteY1" fmla="*/ 0 h 10000"/>
              <a:gd name="connsiteX2" fmla="*/ 277 w 10030"/>
              <a:gd name="connsiteY2" fmla="*/ 5005 h 10000"/>
              <a:gd name="connsiteX3" fmla="*/ 0 w 10030"/>
              <a:gd name="connsiteY3" fmla="*/ 9962 h 10000"/>
              <a:gd name="connsiteX4" fmla="*/ 9867 w 10030"/>
              <a:gd name="connsiteY4" fmla="*/ 10000 h 10000"/>
              <a:gd name="connsiteX5" fmla="*/ 9890 w 10030"/>
              <a:gd name="connsiteY5" fmla="*/ 5745 h 10000"/>
              <a:gd name="connsiteX6" fmla="*/ 9872 w 10030"/>
              <a:gd name="connsiteY6" fmla="*/ 0 h 10000"/>
              <a:gd name="connsiteX0" fmla="*/ 9872 w 9921"/>
              <a:gd name="connsiteY0" fmla="*/ 0 h 10000"/>
              <a:gd name="connsiteX1" fmla="*/ 0 w 9921"/>
              <a:gd name="connsiteY1" fmla="*/ 0 h 10000"/>
              <a:gd name="connsiteX2" fmla="*/ 277 w 9921"/>
              <a:gd name="connsiteY2" fmla="*/ 5005 h 10000"/>
              <a:gd name="connsiteX3" fmla="*/ 0 w 9921"/>
              <a:gd name="connsiteY3" fmla="*/ 9962 h 10000"/>
              <a:gd name="connsiteX4" fmla="*/ 9867 w 9921"/>
              <a:gd name="connsiteY4" fmla="*/ 10000 h 10000"/>
              <a:gd name="connsiteX5" fmla="*/ 9890 w 9921"/>
              <a:gd name="connsiteY5" fmla="*/ 5745 h 10000"/>
              <a:gd name="connsiteX6" fmla="*/ 9872 w 9921"/>
              <a:gd name="connsiteY6" fmla="*/ 0 h 10000"/>
              <a:gd name="connsiteX0" fmla="*/ 9951 w 9974"/>
              <a:gd name="connsiteY0" fmla="*/ 0 h 10000"/>
              <a:gd name="connsiteX1" fmla="*/ 0 w 9974"/>
              <a:gd name="connsiteY1" fmla="*/ 0 h 10000"/>
              <a:gd name="connsiteX2" fmla="*/ 279 w 9974"/>
              <a:gd name="connsiteY2" fmla="*/ 5005 h 10000"/>
              <a:gd name="connsiteX3" fmla="*/ 0 w 9974"/>
              <a:gd name="connsiteY3" fmla="*/ 9962 h 10000"/>
              <a:gd name="connsiteX4" fmla="*/ 9946 w 9974"/>
              <a:gd name="connsiteY4" fmla="*/ 10000 h 10000"/>
              <a:gd name="connsiteX5" fmla="*/ 9969 w 9974"/>
              <a:gd name="connsiteY5" fmla="*/ 5745 h 10000"/>
              <a:gd name="connsiteX6" fmla="*/ 9951 w 9974"/>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9995"/>
              <a:gd name="connsiteY0" fmla="*/ 0 h 10000"/>
              <a:gd name="connsiteX1" fmla="*/ 0 w 9995"/>
              <a:gd name="connsiteY1" fmla="*/ 0 h 10000"/>
              <a:gd name="connsiteX2" fmla="*/ 280 w 9995"/>
              <a:gd name="connsiteY2" fmla="*/ 5005 h 10000"/>
              <a:gd name="connsiteX3" fmla="*/ 0 w 9995"/>
              <a:gd name="connsiteY3" fmla="*/ 9962 h 10000"/>
              <a:gd name="connsiteX4" fmla="*/ 9972 w 9995"/>
              <a:gd name="connsiteY4" fmla="*/ 10000 h 10000"/>
              <a:gd name="connsiteX5" fmla="*/ 9995 w 9995"/>
              <a:gd name="connsiteY5" fmla="*/ 5745 h 10000"/>
              <a:gd name="connsiteX6" fmla="*/ 9977 w 9995"/>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9977 w 10000"/>
              <a:gd name="connsiteY4" fmla="*/ 10000 h 10000"/>
              <a:gd name="connsiteX5" fmla="*/ 10000 w 10000"/>
              <a:gd name="connsiteY5" fmla="*/ 5745 h 10000"/>
              <a:gd name="connsiteX6" fmla="*/ 9999 w 10000"/>
              <a:gd name="connsiteY6" fmla="*/ 0 h 10000"/>
              <a:gd name="connsiteX0" fmla="*/ 9999 w 10004"/>
              <a:gd name="connsiteY0" fmla="*/ 0 h 10000"/>
              <a:gd name="connsiteX1" fmla="*/ 0 w 10004"/>
              <a:gd name="connsiteY1" fmla="*/ 0 h 10000"/>
              <a:gd name="connsiteX2" fmla="*/ 280 w 10004"/>
              <a:gd name="connsiteY2" fmla="*/ 5005 h 10000"/>
              <a:gd name="connsiteX3" fmla="*/ 0 w 10004"/>
              <a:gd name="connsiteY3" fmla="*/ 9962 h 10000"/>
              <a:gd name="connsiteX4" fmla="*/ 10000 w 10004"/>
              <a:gd name="connsiteY4" fmla="*/ 10000 h 10000"/>
              <a:gd name="connsiteX5" fmla="*/ 10000 w 10004"/>
              <a:gd name="connsiteY5" fmla="*/ 5745 h 10000"/>
              <a:gd name="connsiteX6" fmla="*/ 9999 w 10004"/>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10000 w 10000"/>
              <a:gd name="connsiteY4" fmla="*/ 10000 h 10000"/>
              <a:gd name="connsiteX5" fmla="*/ 10000 w 10000"/>
              <a:gd name="connsiteY5" fmla="*/ 5745 h 10000"/>
              <a:gd name="connsiteX6" fmla="*/ 9999 w 10000"/>
              <a:gd name="connsiteY6" fmla="*/ 0 h 10000"/>
              <a:gd name="connsiteX0" fmla="*/ 14796 w 14796"/>
              <a:gd name="connsiteY0" fmla="*/ 0 h 10000"/>
              <a:gd name="connsiteX1" fmla="*/ 0 w 14796"/>
              <a:gd name="connsiteY1" fmla="*/ 0 h 10000"/>
              <a:gd name="connsiteX2" fmla="*/ 280 w 14796"/>
              <a:gd name="connsiteY2" fmla="*/ 5005 h 10000"/>
              <a:gd name="connsiteX3" fmla="*/ 0 w 14796"/>
              <a:gd name="connsiteY3" fmla="*/ 9962 h 10000"/>
              <a:gd name="connsiteX4" fmla="*/ 10000 w 14796"/>
              <a:gd name="connsiteY4" fmla="*/ 10000 h 10000"/>
              <a:gd name="connsiteX5" fmla="*/ 10000 w 14796"/>
              <a:gd name="connsiteY5" fmla="*/ 5745 h 10000"/>
              <a:gd name="connsiteX6" fmla="*/ 14796 w 14796"/>
              <a:gd name="connsiteY6" fmla="*/ 0 h 10000"/>
              <a:gd name="connsiteX0" fmla="*/ 14796 w 14796"/>
              <a:gd name="connsiteY0" fmla="*/ 0 h 9968"/>
              <a:gd name="connsiteX1" fmla="*/ 0 w 14796"/>
              <a:gd name="connsiteY1" fmla="*/ 0 h 9968"/>
              <a:gd name="connsiteX2" fmla="*/ 280 w 14796"/>
              <a:gd name="connsiteY2" fmla="*/ 5005 h 9968"/>
              <a:gd name="connsiteX3" fmla="*/ 0 w 14796"/>
              <a:gd name="connsiteY3" fmla="*/ 9962 h 9968"/>
              <a:gd name="connsiteX4" fmla="*/ 14788 w 14796"/>
              <a:gd name="connsiteY4" fmla="*/ 9968 h 9968"/>
              <a:gd name="connsiteX5" fmla="*/ 10000 w 14796"/>
              <a:gd name="connsiteY5" fmla="*/ 5745 h 9968"/>
              <a:gd name="connsiteX6" fmla="*/ 14796 w 14796"/>
              <a:gd name="connsiteY6" fmla="*/ 0 h 9968"/>
              <a:gd name="connsiteX0" fmla="*/ 10000 w 10000"/>
              <a:gd name="connsiteY0" fmla="*/ 0 h 10000"/>
              <a:gd name="connsiteX1" fmla="*/ 0 w 10000"/>
              <a:gd name="connsiteY1" fmla="*/ 0 h 10000"/>
              <a:gd name="connsiteX2" fmla="*/ 189 w 10000"/>
              <a:gd name="connsiteY2" fmla="*/ 5021 h 10000"/>
              <a:gd name="connsiteX3" fmla="*/ 0 w 10000"/>
              <a:gd name="connsiteY3" fmla="*/ 9994 h 10000"/>
              <a:gd name="connsiteX4" fmla="*/ 9995 w 10000"/>
              <a:gd name="connsiteY4" fmla="*/ 10000 h 10000"/>
              <a:gd name="connsiteX5" fmla="*/ 9998 w 10000"/>
              <a:gd name="connsiteY5" fmla="*/ 6152 h 10000"/>
              <a:gd name="connsiteX6" fmla="*/ 10000 w 10000"/>
              <a:gd name="connsiteY6"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000" h="10000">
                <a:moveTo>
                  <a:pt x="10000" y="0"/>
                </a:moveTo>
                <a:lnTo>
                  <a:pt x="0" y="0"/>
                </a:lnTo>
                <a:cubicBezTo>
                  <a:pt x="62" y="1674"/>
                  <a:pt x="124" y="3347"/>
                  <a:pt x="189" y="5021"/>
                </a:cubicBezTo>
                <a:cubicBezTo>
                  <a:pt x="124" y="6679"/>
                  <a:pt x="62" y="8336"/>
                  <a:pt x="0" y="9994"/>
                </a:cubicBezTo>
                <a:lnTo>
                  <a:pt x="9995" y="10000"/>
                </a:lnTo>
                <a:cubicBezTo>
                  <a:pt x="9993" y="8184"/>
                  <a:pt x="9998" y="8051"/>
                  <a:pt x="9998" y="6152"/>
                </a:cubicBezTo>
                <a:cubicBezTo>
                  <a:pt x="9996" y="3296"/>
                  <a:pt x="10001" y="2674"/>
                  <a:pt x="10000" y="0"/>
                </a:cubicBez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60" name="Freeform 11">
            <a:extLst>
              <a:ext uri="{FF2B5EF4-FFF2-40B4-BE49-F238E27FC236}">
                <a16:creationId xmlns:a16="http://schemas.microsoft.com/office/drawing/2014/main" xmlns="" id="{7EE81883-92C7-4F1C-8FA1-F558D213CDFD}"/>
              </a:ext>
            </a:extLst>
          </p:cNvPr>
          <p:cNvSpPr>
            <a:spLocks/>
          </p:cNvSpPr>
          <p:nvPr userDrawn="1"/>
        </p:nvSpPr>
        <p:spPr bwMode="auto">
          <a:xfrm>
            <a:off x="4511824"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Tree>
    <p:extLst>
      <p:ext uri="{BB962C8B-B14F-4D97-AF65-F5344CB8AC3E}">
        <p14:creationId xmlns:p14="http://schemas.microsoft.com/office/powerpoint/2010/main" val="202342552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5#目录">
    <p:spTree>
      <p:nvGrpSpPr>
        <p:cNvPr id="1" name=""/>
        <p:cNvGrpSpPr/>
        <p:nvPr/>
      </p:nvGrpSpPr>
      <p:grpSpPr>
        <a:xfrm>
          <a:off x="0" y="0"/>
          <a:ext cx="0" cy="0"/>
          <a:chOff x="0" y="0"/>
          <a:chExt cx="0" cy="0"/>
        </a:xfrm>
      </p:grpSpPr>
      <p:sp>
        <p:nvSpPr>
          <p:cNvPr id="48" name="TextBox 10">
            <a:extLst>
              <a:ext uri="{FF2B5EF4-FFF2-40B4-BE49-F238E27FC236}">
                <a16:creationId xmlns:a16="http://schemas.microsoft.com/office/drawing/2014/main" xmlns="" id="{60562E70-EA64-4C39-9C74-91D254CF0664}"/>
              </a:ext>
            </a:extLst>
          </p:cNvPr>
          <p:cNvSpPr txBox="1"/>
          <p:nvPr userDrawn="1"/>
        </p:nvSpPr>
        <p:spPr bwMode="auto">
          <a:xfrm>
            <a:off x="1595500" y="408779"/>
            <a:ext cx="2232248" cy="639559"/>
          </a:xfrm>
          <a:prstGeom prst="rect">
            <a:avLst/>
          </a:prstGeom>
          <a:noFill/>
          <a:ln w="9525">
            <a:noFill/>
            <a:miter lim="800000"/>
            <a:headEnd/>
            <a:tailEnd/>
          </a:ln>
        </p:spPr>
        <p:txBody>
          <a:bodyPr wrap="square" lIns="99980" tIns="49987" rIns="99980" bIns="49987" rtlCol="0">
            <a:spAutoFit/>
          </a:bodyPr>
          <a:lstStyle/>
          <a:p>
            <a:pPr algn="l" defTabSz="1001624" eaLnBrk="0" fontAlgn="ctr" hangingPunct="0"/>
            <a:r>
              <a:rPr lang="en-US" altLang="zh-CN" sz="3500" b="1" kern="1200"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Contents</a:t>
            </a:r>
          </a:p>
        </p:txBody>
      </p:sp>
      <p:sp>
        <p:nvSpPr>
          <p:cNvPr id="49" name="Freeform 9">
            <a:extLst>
              <a:ext uri="{FF2B5EF4-FFF2-40B4-BE49-F238E27FC236}">
                <a16:creationId xmlns:a16="http://schemas.microsoft.com/office/drawing/2014/main" xmlns="" id="{34912B06-4D92-410F-8A36-F7ED0063D534}"/>
              </a:ext>
            </a:extLst>
          </p:cNvPr>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0" name="Freeform 11">
            <a:extLst>
              <a:ext uri="{FF2B5EF4-FFF2-40B4-BE49-F238E27FC236}">
                <a16:creationId xmlns:a16="http://schemas.microsoft.com/office/drawing/2014/main" xmlns="" id="{E6AD2399-9636-4C70-98FA-237F210DB525}"/>
              </a:ext>
            </a:extLst>
          </p:cNvPr>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51" name="组合 50">
            <a:extLst>
              <a:ext uri="{FF2B5EF4-FFF2-40B4-BE49-F238E27FC236}">
                <a16:creationId xmlns:a16="http://schemas.microsoft.com/office/drawing/2014/main" xmlns="" id="{1D7F378E-61BF-4BFC-B521-B9A10D76DF8B}"/>
              </a:ext>
            </a:extLst>
          </p:cNvPr>
          <p:cNvGrpSpPr/>
          <p:nvPr userDrawn="1"/>
        </p:nvGrpSpPr>
        <p:grpSpPr>
          <a:xfrm>
            <a:off x="587388" y="515379"/>
            <a:ext cx="358335" cy="426359"/>
            <a:chOff x="3295650" y="230188"/>
            <a:chExt cx="936625" cy="1114426"/>
          </a:xfrm>
          <a:solidFill>
            <a:schemeClr val="bg1"/>
          </a:solidFill>
        </p:grpSpPr>
        <p:sp>
          <p:nvSpPr>
            <p:cNvPr id="52" name="Rectangle 16">
              <a:extLst>
                <a:ext uri="{FF2B5EF4-FFF2-40B4-BE49-F238E27FC236}">
                  <a16:creationId xmlns:a16="http://schemas.microsoft.com/office/drawing/2014/main" xmlns="" id="{70A7F669-787E-48ED-910F-2F98D17E4697}"/>
                </a:ext>
              </a:extLst>
            </p:cNvPr>
            <p:cNvSpPr>
              <a:spLocks noChangeArrowheads="1"/>
            </p:cNvSpPr>
            <p:nvPr/>
          </p:nvSpPr>
          <p:spPr bwMode="auto">
            <a:xfrm>
              <a:off x="3959225" y="876301"/>
              <a:ext cx="182563" cy="49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3" name="Rectangle 17">
              <a:extLst>
                <a:ext uri="{FF2B5EF4-FFF2-40B4-BE49-F238E27FC236}">
                  <a16:creationId xmlns:a16="http://schemas.microsoft.com/office/drawing/2014/main" xmlns="" id="{B453CBFC-3B22-4965-9877-D0CD75CC5527}"/>
                </a:ext>
              </a:extLst>
            </p:cNvPr>
            <p:cNvSpPr>
              <a:spLocks noChangeArrowheads="1"/>
            </p:cNvSpPr>
            <p:nvPr/>
          </p:nvSpPr>
          <p:spPr bwMode="auto">
            <a:xfrm>
              <a:off x="3959225" y="777876"/>
              <a:ext cx="182563" cy="49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4" name="Rectangle 18">
              <a:extLst>
                <a:ext uri="{FF2B5EF4-FFF2-40B4-BE49-F238E27FC236}">
                  <a16:creationId xmlns:a16="http://schemas.microsoft.com/office/drawing/2014/main" xmlns="" id="{BE355EE9-2CE0-42F4-9A9C-7BFE6CCB7C0E}"/>
                </a:ext>
              </a:extLst>
            </p:cNvPr>
            <p:cNvSpPr>
              <a:spLocks noChangeArrowheads="1"/>
            </p:cNvSpPr>
            <p:nvPr/>
          </p:nvSpPr>
          <p:spPr bwMode="auto">
            <a:xfrm>
              <a:off x="3959225" y="677863"/>
              <a:ext cx="182563" cy="476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5" name="Rectangle 19">
              <a:extLst>
                <a:ext uri="{FF2B5EF4-FFF2-40B4-BE49-F238E27FC236}">
                  <a16:creationId xmlns:a16="http://schemas.microsoft.com/office/drawing/2014/main" xmlns="" id="{1DEE237C-09E1-46A7-94DC-0A3F6BC91439}"/>
                </a:ext>
              </a:extLst>
            </p:cNvPr>
            <p:cNvSpPr>
              <a:spLocks noChangeArrowheads="1"/>
            </p:cNvSpPr>
            <p:nvPr/>
          </p:nvSpPr>
          <p:spPr bwMode="auto">
            <a:xfrm>
              <a:off x="3959225" y="582613"/>
              <a:ext cx="182563" cy="49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6" name="Rectangle 20">
              <a:extLst>
                <a:ext uri="{FF2B5EF4-FFF2-40B4-BE49-F238E27FC236}">
                  <a16:creationId xmlns:a16="http://schemas.microsoft.com/office/drawing/2014/main" xmlns="" id="{8AB07180-FC58-4EE4-B6A6-2B16BC313F98}"/>
                </a:ext>
              </a:extLst>
            </p:cNvPr>
            <p:cNvSpPr>
              <a:spLocks noChangeArrowheads="1"/>
            </p:cNvSpPr>
            <p:nvPr/>
          </p:nvSpPr>
          <p:spPr bwMode="auto">
            <a:xfrm>
              <a:off x="3676650" y="1101726"/>
              <a:ext cx="469900" cy="476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7" name="Rectangle 21">
              <a:extLst>
                <a:ext uri="{FF2B5EF4-FFF2-40B4-BE49-F238E27FC236}">
                  <a16:creationId xmlns:a16="http://schemas.microsoft.com/office/drawing/2014/main" xmlns="" id="{A89655B2-234E-4327-B71D-B698CC5F391B}"/>
                </a:ext>
              </a:extLst>
            </p:cNvPr>
            <p:cNvSpPr>
              <a:spLocks noChangeArrowheads="1"/>
            </p:cNvSpPr>
            <p:nvPr/>
          </p:nvSpPr>
          <p:spPr bwMode="auto">
            <a:xfrm>
              <a:off x="3676650" y="1198563"/>
              <a:ext cx="469900" cy="49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8" name="Freeform 22">
              <a:extLst>
                <a:ext uri="{FF2B5EF4-FFF2-40B4-BE49-F238E27FC236}">
                  <a16:creationId xmlns:a16="http://schemas.microsoft.com/office/drawing/2014/main" xmlns="" id="{A8A9F07B-8BD5-4F83-872F-C403E9B4A4C4}"/>
                </a:ext>
              </a:extLst>
            </p:cNvPr>
            <p:cNvSpPr>
              <a:spLocks/>
            </p:cNvSpPr>
            <p:nvPr/>
          </p:nvSpPr>
          <p:spPr bwMode="auto">
            <a:xfrm>
              <a:off x="3590925" y="482601"/>
              <a:ext cx="641350" cy="862013"/>
            </a:xfrm>
            <a:custGeom>
              <a:avLst/>
              <a:gdLst>
                <a:gd name="T0" fmla="*/ 229 w 404"/>
                <a:gd name="T1" fmla="*/ 0 h 543"/>
                <a:gd name="T2" fmla="*/ 229 w 404"/>
                <a:gd name="T3" fmla="*/ 30 h 543"/>
                <a:gd name="T4" fmla="*/ 373 w 404"/>
                <a:gd name="T5" fmla="*/ 30 h 543"/>
                <a:gd name="T6" fmla="*/ 373 w 404"/>
                <a:gd name="T7" fmla="*/ 513 h 543"/>
                <a:gd name="T8" fmla="*/ 33 w 404"/>
                <a:gd name="T9" fmla="*/ 513 h 543"/>
                <a:gd name="T10" fmla="*/ 31 w 404"/>
                <a:gd name="T11" fmla="*/ 387 h 543"/>
                <a:gd name="T12" fmla="*/ 0 w 404"/>
                <a:gd name="T13" fmla="*/ 387 h 543"/>
                <a:gd name="T14" fmla="*/ 0 w 404"/>
                <a:gd name="T15" fmla="*/ 543 h 543"/>
                <a:gd name="T16" fmla="*/ 404 w 404"/>
                <a:gd name="T17" fmla="*/ 543 h 543"/>
                <a:gd name="T18" fmla="*/ 404 w 404"/>
                <a:gd name="T19" fmla="*/ 0 h 543"/>
                <a:gd name="T20" fmla="*/ 229 w 404"/>
                <a:gd name="T21" fmla="*/ 0 h 5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04" h="543">
                  <a:moveTo>
                    <a:pt x="229" y="0"/>
                  </a:moveTo>
                  <a:lnTo>
                    <a:pt x="229" y="30"/>
                  </a:lnTo>
                  <a:lnTo>
                    <a:pt x="373" y="30"/>
                  </a:lnTo>
                  <a:lnTo>
                    <a:pt x="373" y="513"/>
                  </a:lnTo>
                  <a:lnTo>
                    <a:pt x="33" y="513"/>
                  </a:lnTo>
                  <a:lnTo>
                    <a:pt x="31" y="387"/>
                  </a:lnTo>
                  <a:lnTo>
                    <a:pt x="0" y="387"/>
                  </a:lnTo>
                  <a:lnTo>
                    <a:pt x="0" y="543"/>
                  </a:lnTo>
                  <a:lnTo>
                    <a:pt x="404" y="543"/>
                  </a:lnTo>
                  <a:lnTo>
                    <a:pt x="404" y="0"/>
                  </a:lnTo>
                  <a:lnTo>
                    <a:pt x="22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9" name="Rectangle 23">
              <a:extLst>
                <a:ext uri="{FF2B5EF4-FFF2-40B4-BE49-F238E27FC236}">
                  <a16:creationId xmlns:a16="http://schemas.microsoft.com/office/drawing/2014/main" xmlns="" id="{E594F776-3A29-414E-B8C1-4250982417E5}"/>
                </a:ext>
              </a:extLst>
            </p:cNvPr>
            <p:cNvSpPr>
              <a:spLocks noChangeArrowheads="1"/>
            </p:cNvSpPr>
            <p:nvPr/>
          </p:nvSpPr>
          <p:spPr bwMode="auto">
            <a:xfrm>
              <a:off x="3959225" y="989013"/>
              <a:ext cx="182563" cy="476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60" name="Freeform 24">
              <a:extLst>
                <a:ext uri="{FF2B5EF4-FFF2-40B4-BE49-F238E27FC236}">
                  <a16:creationId xmlns:a16="http://schemas.microsoft.com/office/drawing/2014/main" xmlns="" id="{C77E1609-5B8F-4669-9EF2-F8A969A8C9BF}"/>
                </a:ext>
              </a:extLst>
            </p:cNvPr>
            <p:cNvSpPr>
              <a:spLocks noEditPoints="1"/>
            </p:cNvSpPr>
            <p:nvPr/>
          </p:nvSpPr>
          <p:spPr bwMode="auto">
            <a:xfrm>
              <a:off x="3295650" y="230188"/>
              <a:ext cx="639763" cy="852488"/>
            </a:xfrm>
            <a:custGeom>
              <a:avLst/>
              <a:gdLst>
                <a:gd name="T0" fmla="*/ 403 w 403"/>
                <a:gd name="T1" fmla="*/ 0 h 537"/>
                <a:gd name="T2" fmla="*/ 0 w 403"/>
                <a:gd name="T3" fmla="*/ 0 h 537"/>
                <a:gd name="T4" fmla="*/ 0 w 403"/>
                <a:gd name="T5" fmla="*/ 447 h 537"/>
                <a:gd name="T6" fmla="*/ 92 w 403"/>
                <a:gd name="T7" fmla="*/ 537 h 537"/>
                <a:gd name="T8" fmla="*/ 403 w 403"/>
                <a:gd name="T9" fmla="*/ 537 h 537"/>
                <a:gd name="T10" fmla="*/ 403 w 403"/>
                <a:gd name="T11" fmla="*/ 0 h 537"/>
                <a:gd name="T12" fmla="*/ 373 w 403"/>
                <a:gd name="T13" fmla="*/ 508 h 537"/>
                <a:gd name="T14" fmla="*/ 108 w 403"/>
                <a:gd name="T15" fmla="*/ 508 h 537"/>
                <a:gd name="T16" fmla="*/ 108 w 403"/>
                <a:gd name="T17" fmla="*/ 433 h 537"/>
                <a:gd name="T18" fmla="*/ 30 w 403"/>
                <a:gd name="T19" fmla="*/ 433 h 537"/>
                <a:gd name="T20" fmla="*/ 30 w 403"/>
                <a:gd name="T21" fmla="*/ 31 h 537"/>
                <a:gd name="T22" fmla="*/ 373 w 403"/>
                <a:gd name="T23" fmla="*/ 31 h 537"/>
                <a:gd name="T24" fmla="*/ 373 w 403"/>
                <a:gd name="T25" fmla="*/ 508 h 5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03" h="537">
                  <a:moveTo>
                    <a:pt x="403" y="0"/>
                  </a:moveTo>
                  <a:lnTo>
                    <a:pt x="0" y="0"/>
                  </a:lnTo>
                  <a:lnTo>
                    <a:pt x="0" y="447"/>
                  </a:lnTo>
                  <a:lnTo>
                    <a:pt x="92" y="537"/>
                  </a:lnTo>
                  <a:lnTo>
                    <a:pt x="403" y="537"/>
                  </a:lnTo>
                  <a:lnTo>
                    <a:pt x="403" y="0"/>
                  </a:lnTo>
                  <a:close/>
                  <a:moveTo>
                    <a:pt x="373" y="508"/>
                  </a:moveTo>
                  <a:lnTo>
                    <a:pt x="108" y="508"/>
                  </a:lnTo>
                  <a:lnTo>
                    <a:pt x="108" y="433"/>
                  </a:lnTo>
                  <a:lnTo>
                    <a:pt x="30" y="433"/>
                  </a:lnTo>
                  <a:lnTo>
                    <a:pt x="30" y="31"/>
                  </a:lnTo>
                  <a:lnTo>
                    <a:pt x="373" y="31"/>
                  </a:lnTo>
                  <a:lnTo>
                    <a:pt x="373" y="50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61" name="Rectangle 25">
              <a:extLst>
                <a:ext uri="{FF2B5EF4-FFF2-40B4-BE49-F238E27FC236}">
                  <a16:creationId xmlns:a16="http://schemas.microsoft.com/office/drawing/2014/main" xmlns="" id="{B740BEED-5CC0-43FB-A968-7309F3940F6C}"/>
                </a:ext>
              </a:extLst>
            </p:cNvPr>
            <p:cNvSpPr>
              <a:spLocks noChangeArrowheads="1"/>
            </p:cNvSpPr>
            <p:nvPr/>
          </p:nvSpPr>
          <p:spPr bwMode="auto">
            <a:xfrm>
              <a:off x="3441700" y="376238"/>
              <a:ext cx="176213" cy="3238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62" name="Rectangle 26">
              <a:extLst>
                <a:ext uri="{FF2B5EF4-FFF2-40B4-BE49-F238E27FC236}">
                  <a16:creationId xmlns:a16="http://schemas.microsoft.com/office/drawing/2014/main" xmlns="" id="{C7CF2C92-3D56-48E3-90A0-F52DE866DB8F}"/>
                </a:ext>
              </a:extLst>
            </p:cNvPr>
            <p:cNvSpPr>
              <a:spLocks noChangeArrowheads="1"/>
            </p:cNvSpPr>
            <p:nvPr/>
          </p:nvSpPr>
          <p:spPr bwMode="auto">
            <a:xfrm>
              <a:off x="3411538" y="755651"/>
              <a:ext cx="438150" cy="460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63" name="Rectangle 27">
              <a:extLst>
                <a:ext uri="{FF2B5EF4-FFF2-40B4-BE49-F238E27FC236}">
                  <a16:creationId xmlns:a16="http://schemas.microsoft.com/office/drawing/2014/main" xmlns="" id="{4BA74944-9B1F-4096-B876-026232F9E5C0}"/>
                </a:ext>
              </a:extLst>
            </p:cNvPr>
            <p:cNvSpPr>
              <a:spLocks noChangeArrowheads="1"/>
            </p:cNvSpPr>
            <p:nvPr/>
          </p:nvSpPr>
          <p:spPr bwMode="auto">
            <a:xfrm>
              <a:off x="3670300" y="565151"/>
              <a:ext cx="179388" cy="444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64" name="Rectangle 28">
              <a:extLst>
                <a:ext uri="{FF2B5EF4-FFF2-40B4-BE49-F238E27FC236}">
                  <a16:creationId xmlns:a16="http://schemas.microsoft.com/office/drawing/2014/main" xmlns="" id="{E2DF2DE3-DF48-4F19-A70B-A100F67D5923}"/>
                </a:ext>
              </a:extLst>
            </p:cNvPr>
            <p:cNvSpPr>
              <a:spLocks noChangeArrowheads="1"/>
            </p:cNvSpPr>
            <p:nvPr/>
          </p:nvSpPr>
          <p:spPr bwMode="auto">
            <a:xfrm>
              <a:off x="3670300" y="658813"/>
              <a:ext cx="179388" cy="412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65" name="Rectangle 29">
              <a:extLst>
                <a:ext uri="{FF2B5EF4-FFF2-40B4-BE49-F238E27FC236}">
                  <a16:creationId xmlns:a16="http://schemas.microsoft.com/office/drawing/2014/main" xmlns="" id="{120478BD-3CA6-4AB6-9B16-975DCDDEA7A2}"/>
                </a:ext>
              </a:extLst>
            </p:cNvPr>
            <p:cNvSpPr>
              <a:spLocks noChangeArrowheads="1"/>
            </p:cNvSpPr>
            <p:nvPr/>
          </p:nvSpPr>
          <p:spPr bwMode="auto">
            <a:xfrm>
              <a:off x="3670300" y="471488"/>
              <a:ext cx="179388" cy="444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66" name="Rectangle 30">
              <a:extLst>
                <a:ext uri="{FF2B5EF4-FFF2-40B4-BE49-F238E27FC236}">
                  <a16:creationId xmlns:a16="http://schemas.microsoft.com/office/drawing/2014/main" xmlns="" id="{D483AB39-E044-4C75-B63B-E25B5A72C59B}"/>
                </a:ext>
              </a:extLst>
            </p:cNvPr>
            <p:cNvSpPr>
              <a:spLocks noChangeArrowheads="1"/>
            </p:cNvSpPr>
            <p:nvPr/>
          </p:nvSpPr>
          <p:spPr bwMode="auto">
            <a:xfrm>
              <a:off x="3670300" y="376238"/>
              <a:ext cx="179388" cy="412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67" name="Rectangle 31">
              <a:extLst>
                <a:ext uri="{FF2B5EF4-FFF2-40B4-BE49-F238E27FC236}">
                  <a16:creationId xmlns:a16="http://schemas.microsoft.com/office/drawing/2014/main" xmlns="" id="{92F17964-C91B-46FD-BBDA-1169F9A7913A}"/>
                </a:ext>
              </a:extLst>
            </p:cNvPr>
            <p:cNvSpPr>
              <a:spLocks noChangeArrowheads="1"/>
            </p:cNvSpPr>
            <p:nvPr/>
          </p:nvSpPr>
          <p:spPr bwMode="auto">
            <a:xfrm>
              <a:off x="3411538" y="842963"/>
              <a:ext cx="438150" cy="444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
        <p:nvSpPr>
          <p:cNvPr id="68" name="Freeform 6">
            <a:extLst>
              <a:ext uri="{FF2B5EF4-FFF2-40B4-BE49-F238E27FC236}">
                <a16:creationId xmlns:a16="http://schemas.microsoft.com/office/drawing/2014/main" xmlns="" id="{B3C018E7-E179-49F7-8403-8977FF5E1039}"/>
              </a:ext>
            </a:extLst>
          </p:cNvPr>
          <p:cNvSpPr>
            <a:spLocks/>
          </p:cNvSpPr>
          <p:nvPr userDrawn="1"/>
        </p:nvSpPr>
        <p:spPr bwMode="auto">
          <a:xfrm>
            <a:off x="4619836" y="296368"/>
            <a:ext cx="7560000" cy="864888"/>
          </a:xfrm>
          <a:custGeom>
            <a:avLst/>
            <a:gdLst>
              <a:gd name="T0" fmla="*/ 6409 w 6533"/>
              <a:gd name="T1" fmla="*/ 0 h 617"/>
              <a:gd name="T2" fmla="*/ 0 w 6533"/>
              <a:gd name="T3" fmla="*/ 0 h 617"/>
              <a:gd name="T4" fmla="*/ 126 w 6533"/>
              <a:gd name="T5" fmla="*/ 310 h 617"/>
              <a:gd name="T6" fmla="*/ 0 w 6533"/>
              <a:gd name="T7" fmla="*/ 617 h 617"/>
              <a:gd name="T8" fmla="*/ 6409 w 6533"/>
              <a:gd name="T9" fmla="*/ 617 h 617"/>
              <a:gd name="T10" fmla="*/ 6533 w 6533"/>
              <a:gd name="T11" fmla="*/ 310 h 617"/>
              <a:gd name="T12" fmla="*/ 6409 w 6533"/>
              <a:gd name="T13" fmla="*/ 0 h 617"/>
              <a:gd name="connsiteX0" fmla="*/ 9810 w 9810"/>
              <a:gd name="connsiteY0" fmla="*/ 0 h 10000"/>
              <a:gd name="connsiteX1" fmla="*/ 0 w 9810"/>
              <a:gd name="connsiteY1" fmla="*/ 0 h 10000"/>
              <a:gd name="connsiteX2" fmla="*/ 193 w 9810"/>
              <a:gd name="connsiteY2" fmla="*/ 5024 h 10000"/>
              <a:gd name="connsiteX3" fmla="*/ 0 w 9810"/>
              <a:gd name="connsiteY3" fmla="*/ 10000 h 10000"/>
              <a:gd name="connsiteX4" fmla="*/ 9810 w 9810"/>
              <a:gd name="connsiteY4" fmla="*/ 10000 h 10000"/>
              <a:gd name="connsiteX5" fmla="*/ 7589 w 9810"/>
              <a:gd name="connsiteY5" fmla="*/ 5574 h 10000"/>
              <a:gd name="connsiteX6" fmla="*/ 9810 w 9810"/>
              <a:gd name="connsiteY6" fmla="*/ 0 h 10000"/>
              <a:gd name="connsiteX0" fmla="*/ 7021 w 10000"/>
              <a:gd name="connsiteY0" fmla="*/ 0 h 10000"/>
              <a:gd name="connsiteX1" fmla="*/ 0 w 10000"/>
              <a:gd name="connsiteY1" fmla="*/ 0 h 10000"/>
              <a:gd name="connsiteX2" fmla="*/ 197 w 10000"/>
              <a:gd name="connsiteY2" fmla="*/ 5024 h 10000"/>
              <a:gd name="connsiteX3" fmla="*/ 0 w 10000"/>
              <a:gd name="connsiteY3" fmla="*/ 10000 h 10000"/>
              <a:gd name="connsiteX4" fmla="*/ 10000 w 10000"/>
              <a:gd name="connsiteY4" fmla="*/ 10000 h 10000"/>
              <a:gd name="connsiteX5" fmla="*/ 7736 w 10000"/>
              <a:gd name="connsiteY5" fmla="*/ 5574 h 10000"/>
              <a:gd name="connsiteX6" fmla="*/ 7021 w 10000"/>
              <a:gd name="connsiteY6" fmla="*/ 0 h 10000"/>
              <a:gd name="connsiteX0" fmla="*/ 7021 w 7736"/>
              <a:gd name="connsiteY0" fmla="*/ 0 h 10038"/>
              <a:gd name="connsiteX1" fmla="*/ 0 w 7736"/>
              <a:gd name="connsiteY1" fmla="*/ 0 h 10038"/>
              <a:gd name="connsiteX2" fmla="*/ 197 w 7736"/>
              <a:gd name="connsiteY2" fmla="*/ 5024 h 10038"/>
              <a:gd name="connsiteX3" fmla="*/ 0 w 7736"/>
              <a:gd name="connsiteY3" fmla="*/ 10000 h 10038"/>
              <a:gd name="connsiteX4" fmla="*/ 7017 w 7736"/>
              <a:gd name="connsiteY4" fmla="*/ 10038 h 10038"/>
              <a:gd name="connsiteX5" fmla="*/ 7736 w 7736"/>
              <a:gd name="connsiteY5" fmla="*/ 5574 h 10038"/>
              <a:gd name="connsiteX6" fmla="*/ 7021 w 7736"/>
              <a:gd name="connsiteY6" fmla="*/ 0 h 10038"/>
              <a:gd name="connsiteX0" fmla="*/ 9076 w 9316"/>
              <a:gd name="connsiteY0" fmla="*/ 0 h 10000"/>
              <a:gd name="connsiteX1" fmla="*/ 0 w 9316"/>
              <a:gd name="connsiteY1" fmla="*/ 0 h 10000"/>
              <a:gd name="connsiteX2" fmla="*/ 255 w 9316"/>
              <a:gd name="connsiteY2" fmla="*/ 5005 h 10000"/>
              <a:gd name="connsiteX3" fmla="*/ 0 w 9316"/>
              <a:gd name="connsiteY3" fmla="*/ 9962 h 10000"/>
              <a:gd name="connsiteX4" fmla="*/ 9071 w 9316"/>
              <a:gd name="connsiteY4" fmla="*/ 10000 h 10000"/>
              <a:gd name="connsiteX5" fmla="*/ 9316 w 9316"/>
              <a:gd name="connsiteY5" fmla="*/ 5668 h 10000"/>
              <a:gd name="connsiteX6" fmla="*/ 9076 w 9316"/>
              <a:gd name="connsiteY6" fmla="*/ 0 h 10000"/>
              <a:gd name="connsiteX0" fmla="*/ 9742 w 10000"/>
              <a:gd name="connsiteY0" fmla="*/ 0 h 10000"/>
              <a:gd name="connsiteX1" fmla="*/ 0 w 10000"/>
              <a:gd name="connsiteY1" fmla="*/ 0 h 10000"/>
              <a:gd name="connsiteX2" fmla="*/ 274 w 10000"/>
              <a:gd name="connsiteY2" fmla="*/ 5005 h 10000"/>
              <a:gd name="connsiteX3" fmla="*/ 0 w 10000"/>
              <a:gd name="connsiteY3" fmla="*/ 9962 h 10000"/>
              <a:gd name="connsiteX4" fmla="*/ 9737 w 10000"/>
              <a:gd name="connsiteY4" fmla="*/ 10000 h 10000"/>
              <a:gd name="connsiteX5" fmla="*/ 10000 w 10000"/>
              <a:gd name="connsiteY5" fmla="*/ 5668 h 10000"/>
              <a:gd name="connsiteX6" fmla="*/ 9742 w 10000"/>
              <a:gd name="connsiteY6" fmla="*/ 0 h 10000"/>
              <a:gd name="connsiteX0" fmla="*/ 9742 w 9877"/>
              <a:gd name="connsiteY0" fmla="*/ 0 h 10000"/>
              <a:gd name="connsiteX1" fmla="*/ 0 w 9877"/>
              <a:gd name="connsiteY1" fmla="*/ 0 h 10000"/>
              <a:gd name="connsiteX2" fmla="*/ 274 w 9877"/>
              <a:gd name="connsiteY2" fmla="*/ 5005 h 10000"/>
              <a:gd name="connsiteX3" fmla="*/ 0 w 9877"/>
              <a:gd name="connsiteY3" fmla="*/ 9962 h 10000"/>
              <a:gd name="connsiteX4" fmla="*/ 9737 w 9877"/>
              <a:gd name="connsiteY4" fmla="*/ 10000 h 10000"/>
              <a:gd name="connsiteX5" fmla="*/ 9738 w 9877"/>
              <a:gd name="connsiteY5" fmla="*/ 5783 h 10000"/>
              <a:gd name="connsiteX6" fmla="*/ 9742 w 9877"/>
              <a:gd name="connsiteY6" fmla="*/ 0 h 10000"/>
              <a:gd name="connsiteX0" fmla="*/ 9863 w 9991"/>
              <a:gd name="connsiteY0" fmla="*/ 0 h 10000"/>
              <a:gd name="connsiteX1" fmla="*/ 0 w 9991"/>
              <a:gd name="connsiteY1" fmla="*/ 0 h 10000"/>
              <a:gd name="connsiteX2" fmla="*/ 277 w 9991"/>
              <a:gd name="connsiteY2" fmla="*/ 5005 h 10000"/>
              <a:gd name="connsiteX3" fmla="*/ 0 w 9991"/>
              <a:gd name="connsiteY3" fmla="*/ 9962 h 10000"/>
              <a:gd name="connsiteX4" fmla="*/ 9858 w 9991"/>
              <a:gd name="connsiteY4" fmla="*/ 10000 h 10000"/>
              <a:gd name="connsiteX5" fmla="*/ 9817 w 9991"/>
              <a:gd name="connsiteY5" fmla="*/ 5783 h 10000"/>
              <a:gd name="connsiteX6" fmla="*/ 9863 w 9991"/>
              <a:gd name="connsiteY6" fmla="*/ 0 h 10000"/>
              <a:gd name="connsiteX0" fmla="*/ 9872 w 10014"/>
              <a:gd name="connsiteY0" fmla="*/ 0 h 10000"/>
              <a:gd name="connsiteX1" fmla="*/ 0 w 10014"/>
              <a:gd name="connsiteY1" fmla="*/ 0 h 10000"/>
              <a:gd name="connsiteX2" fmla="*/ 277 w 10014"/>
              <a:gd name="connsiteY2" fmla="*/ 5005 h 10000"/>
              <a:gd name="connsiteX3" fmla="*/ 0 w 10014"/>
              <a:gd name="connsiteY3" fmla="*/ 9962 h 10000"/>
              <a:gd name="connsiteX4" fmla="*/ 9867 w 10014"/>
              <a:gd name="connsiteY4" fmla="*/ 10000 h 10000"/>
              <a:gd name="connsiteX5" fmla="*/ 9890 w 10014"/>
              <a:gd name="connsiteY5" fmla="*/ 5745 h 10000"/>
              <a:gd name="connsiteX6" fmla="*/ 9872 w 10014"/>
              <a:gd name="connsiteY6" fmla="*/ 0 h 10000"/>
              <a:gd name="connsiteX0" fmla="*/ 9872 w 10030"/>
              <a:gd name="connsiteY0" fmla="*/ 0 h 10000"/>
              <a:gd name="connsiteX1" fmla="*/ 0 w 10030"/>
              <a:gd name="connsiteY1" fmla="*/ 0 h 10000"/>
              <a:gd name="connsiteX2" fmla="*/ 277 w 10030"/>
              <a:gd name="connsiteY2" fmla="*/ 5005 h 10000"/>
              <a:gd name="connsiteX3" fmla="*/ 0 w 10030"/>
              <a:gd name="connsiteY3" fmla="*/ 9962 h 10000"/>
              <a:gd name="connsiteX4" fmla="*/ 9867 w 10030"/>
              <a:gd name="connsiteY4" fmla="*/ 10000 h 10000"/>
              <a:gd name="connsiteX5" fmla="*/ 9890 w 10030"/>
              <a:gd name="connsiteY5" fmla="*/ 5745 h 10000"/>
              <a:gd name="connsiteX6" fmla="*/ 9872 w 10030"/>
              <a:gd name="connsiteY6" fmla="*/ 0 h 10000"/>
              <a:gd name="connsiteX0" fmla="*/ 9872 w 9921"/>
              <a:gd name="connsiteY0" fmla="*/ 0 h 10000"/>
              <a:gd name="connsiteX1" fmla="*/ 0 w 9921"/>
              <a:gd name="connsiteY1" fmla="*/ 0 h 10000"/>
              <a:gd name="connsiteX2" fmla="*/ 277 w 9921"/>
              <a:gd name="connsiteY2" fmla="*/ 5005 h 10000"/>
              <a:gd name="connsiteX3" fmla="*/ 0 w 9921"/>
              <a:gd name="connsiteY3" fmla="*/ 9962 h 10000"/>
              <a:gd name="connsiteX4" fmla="*/ 9867 w 9921"/>
              <a:gd name="connsiteY4" fmla="*/ 10000 h 10000"/>
              <a:gd name="connsiteX5" fmla="*/ 9890 w 9921"/>
              <a:gd name="connsiteY5" fmla="*/ 5745 h 10000"/>
              <a:gd name="connsiteX6" fmla="*/ 9872 w 9921"/>
              <a:gd name="connsiteY6" fmla="*/ 0 h 10000"/>
              <a:gd name="connsiteX0" fmla="*/ 9951 w 9974"/>
              <a:gd name="connsiteY0" fmla="*/ 0 h 10000"/>
              <a:gd name="connsiteX1" fmla="*/ 0 w 9974"/>
              <a:gd name="connsiteY1" fmla="*/ 0 h 10000"/>
              <a:gd name="connsiteX2" fmla="*/ 279 w 9974"/>
              <a:gd name="connsiteY2" fmla="*/ 5005 h 10000"/>
              <a:gd name="connsiteX3" fmla="*/ 0 w 9974"/>
              <a:gd name="connsiteY3" fmla="*/ 9962 h 10000"/>
              <a:gd name="connsiteX4" fmla="*/ 9946 w 9974"/>
              <a:gd name="connsiteY4" fmla="*/ 10000 h 10000"/>
              <a:gd name="connsiteX5" fmla="*/ 9969 w 9974"/>
              <a:gd name="connsiteY5" fmla="*/ 5745 h 10000"/>
              <a:gd name="connsiteX6" fmla="*/ 9951 w 9974"/>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9995"/>
              <a:gd name="connsiteY0" fmla="*/ 0 h 10000"/>
              <a:gd name="connsiteX1" fmla="*/ 0 w 9995"/>
              <a:gd name="connsiteY1" fmla="*/ 0 h 10000"/>
              <a:gd name="connsiteX2" fmla="*/ 280 w 9995"/>
              <a:gd name="connsiteY2" fmla="*/ 5005 h 10000"/>
              <a:gd name="connsiteX3" fmla="*/ 0 w 9995"/>
              <a:gd name="connsiteY3" fmla="*/ 9962 h 10000"/>
              <a:gd name="connsiteX4" fmla="*/ 9972 w 9995"/>
              <a:gd name="connsiteY4" fmla="*/ 10000 h 10000"/>
              <a:gd name="connsiteX5" fmla="*/ 9995 w 9995"/>
              <a:gd name="connsiteY5" fmla="*/ 5745 h 10000"/>
              <a:gd name="connsiteX6" fmla="*/ 9977 w 9995"/>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9977 w 10000"/>
              <a:gd name="connsiteY4" fmla="*/ 10000 h 10000"/>
              <a:gd name="connsiteX5" fmla="*/ 10000 w 10000"/>
              <a:gd name="connsiteY5" fmla="*/ 5745 h 10000"/>
              <a:gd name="connsiteX6" fmla="*/ 9999 w 10000"/>
              <a:gd name="connsiteY6" fmla="*/ 0 h 10000"/>
              <a:gd name="connsiteX0" fmla="*/ 9999 w 10004"/>
              <a:gd name="connsiteY0" fmla="*/ 0 h 10000"/>
              <a:gd name="connsiteX1" fmla="*/ 0 w 10004"/>
              <a:gd name="connsiteY1" fmla="*/ 0 h 10000"/>
              <a:gd name="connsiteX2" fmla="*/ 280 w 10004"/>
              <a:gd name="connsiteY2" fmla="*/ 5005 h 10000"/>
              <a:gd name="connsiteX3" fmla="*/ 0 w 10004"/>
              <a:gd name="connsiteY3" fmla="*/ 9962 h 10000"/>
              <a:gd name="connsiteX4" fmla="*/ 10000 w 10004"/>
              <a:gd name="connsiteY4" fmla="*/ 10000 h 10000"/>
              <a:gd name="connsiteX5" fmla="*/ 10000 w 10004"/>
              <a:gd name="connsiteY5" fmla="*/ 5745 h 10000"/>
              <a:gd name="connsiteX6" fmla="*/ 9999 w 10004"/>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10000 w 10000"/>
              <a:gd name="connsiteY4" fmla="*/ 10000 h 10000"/>
              <a:gd name="connsiteX5" fmla="*/ 10000 w 10000"/>
              <a:gd name="connsiteY5" fmla="*/ 5745 h 10000"/>
              <a:gd name="connsiteX6" fmla="*/ 9999 w 10000"/>
              <a:gd name="connsiteY6" fmla="*/ 0 h 10000"/>
              <a:gd name="connsiteX0" fmla="*/ 14796 w 14796"/>
              <a:gd name="connsiteY0" fmla="*/ 0 h 10000"/>
              <a:gd name="connsiteX1" fmla="*/ 0 w 14796"/>
              <a:gd name="connsiteY1" fmla="*/ 0 h 10000"/>
              <a:gd name="connsiteX2" fmla="*/ 280 w 14796"/>
              <a:gd name="connsiteY2" fmla="*/ 5005 h 10000"/>
              <a:gd name="connsiteX3" fmla="*/ 0 w 14796"/>
              <a:gd name="connsiteY3" fmla="*/ 9962 h 10000"/>
              <a:gd name="connsiteX4" fmla="*/ 10000 w 14796"/>
              <a:gd name="connsiteY4" fmla="*/ 10000 h 10000"/>
              <a:gd name="connsiteX5" fmla="*/ 10000 w 14796"/>
              <a:gd name="connsiteY5" fmla="*/ 5745 h 10000"/>
              <a:gd name="connsiteX6" fmla="*/ 14796 w 14796"/>
              <a:gd name="connsiteY6" fmla="*/ 0 h 10000"/>
              <a:gd name="connsiteX0" fmla="*/ 14796 w 14796"/>
              <a:gd name="connsiteY0" fmla="*/ 0 h 9968"/>
              <a:gd name="connsiteX1" fmla="*/ 0 w 14796"/>
              <a:gd name="connsiteY1" fmla="*/ 0 h 9968"/>
              <a:gd name="connsiteX2" fmla="*/ 280 w 14796"/>
              <a:gd name="connsiteY2" fmla="*/ 5005 h 9968"/>
              <a:gd name="connsiteX3" fmla="*/ 0 w 14796"/>
              <a:gd name="connsiteY3" fmla="*/ 9962 h 9968"/>
              <a:gd name="connsiteX4" fmla="*/ 14788 w 14796"/>
              <a:gd name="connsiteY4" fmla="*/ 9968 h 9968"/>
              <a:gd name="connsiteX5" fmla="*/ 10000 w 14796"/>
              <a:gd name="connsiteY5" fmla="*/ 5745 h 9968"/>
              <a:gd name="connsiteX6" fmla="*/ 14796 w 14796"/>
              <a:gd name="connsiteY6" fmla="*/ 0 h 9968"/>
              <a:gd name="connsiteX0" fmla="*/ 10000 w 10000"/>
              <a:gd name="connsiteY0" fmla="*/ 0 h 10000"/>
              <a:gd name="connsiteX1" fmla="*/ 0 w 10000"/>
              <a:gd name="connsiteY1" fmla="*/ 0 h 10000"/>
              <a:gd name="connsiteX2" fmla="*/ 189 w 10000"/>
              <a:gd name="connsiteY2" fmla="*/ 5021 h 10000"/>
              <a:gd name="connsiteX3" fmla="*/ 0 w 10000"/>
              <a:gd name="connsiteY3" fmla="*/ 9994 h 10000"/>
              <a:gd name="connsiteX4" fmla="*/ 9995 w 10000"/>
              <a:gd name="connsiteY4" fmla="*/ 10000 h 10000"/>
              <a:gd name="connsiteX5" fmla="*/ 9998 w 10000"/>
              <a:gd name="connsiteY5" fmla="*/ 6152 h 10000"/>
              <a:gd name="connsiteX6" fmla="*/ 10000 w 10000"/>
              <a:gd name="connsiteY6"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000" h="10000">
                <a:moveTo>
                  <a:pt x="10000" y="0"/>
                </a:moveTo>
                <a:lnTo>
                  <a:pt x="0" y="0"/>
                </a:lnTo>
                <a:cubicBezTo>
                  <a:pt x="62" y="1674"/>
                  <a:pt x="124" y="3347"/>
                  <a:pt x="189" y="5021"/>
                </a:cubicBezTo>
                <a:cubicBezTo>
                  <a:pt x="124" y="6679"/>
                  <a:pt x="62" y="8336"/>
                  <a:pt x="0" y="9994"/>
                </a:cubicBezTo>
                <a:lnTo>
                  <a:pt x="9995" y="10000"/>
                </a:lnTo>
                <a:cubicBezTo>
                  <a:pt x="9993" y="8184"/>
                  <a:pt x="9998" y="8051"/>
                  <a:pt x="9998" y="6152"/>
                </a:cubicBezTo>
                <a:cubicBezTo>
                  <a:pt x="9996" y="3296"/>
                  <a:pt x="10001" y="2674"/>
                  <a:pt x="10000" y="0"/>
                </a:cubicBez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69" name="Freeform 11">
            <a:extLst>
              <a:ext uri="{FF2B5EF4-FFF2-40B4-BE49-F238E27FC236}">
                <a16:creationId xmlns:a16="http://schemas.microsoft.com/office/drawing/2014/main" xmlns="" id="{47A806AC-66EF-4BB7-B37C-FE129A074DDF}"/>
              </a:ext>
            </a:extLst>
          </p:cNvPr>
          <p:cNvSpPr>
            <a:spLocks/>
          </p:cNvSpPr>
          <p:nvPr userDrawn="1"/>
        </p:nvSpPr>
        <p:spPr bwMode="auto">
          <a:xfrm>
            <a:off x="4511824"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70" name="文本占位符 6">
            <a:extLst>
              <a:ext uri="{FF2B5EF4-FFF2-40B4-BE49-F238E27FC236}">
                <a16:creationId xmlns:a16="http://schemas.microsoft.com/office/drawing/2014/main" xmlns="" id="{3622C4EF-8730-4C65-B7F3-6F8A1EA9B96E}"/>
              </a:ext>
            </a:extLst>
          </p:cNvPr>
          <p:cNvSpPr>
            <a:spLocks noGrp="1"/>
          </p:cNvSpPr>
          <p:nvPr>
            <p:ph type="body" sz="quarter" idx="10" hasCustomPrompt="1"/>
          </p:nvPr>
        </p:nvSpPr>
        <p:spPr>
          <a:xfrm>
            <a:off x="454816" y="1233487"/>
            <a:ext cx="11307600" cy="4680000"/>
          </a:xfrm>
        </p:spPr>
        <p:txBody>
          <a:bodyPr/>
          <a:lstStyle>
            <a:lvl1pPr marL="457200" marR="0" indent="-457200" algn="just" defTabSz="801367" rtl="0" eaLnBrk="1" fontAlgn="ctr" latinLnBrk="0" hangingPunct="1">
              <a:lnSpc>
                <a:spcPct val="140000"/>
              </a:lnSpc>
              <a:spcBef>
                <a:spcPct val="30000"/>
              </a:spcBef>
              <a:spcAft>
                <a:spcPct val="0"/>
              </a:spcAft>
              <a:buClrTx/>
              <a:buSzPct val="100000"/>
              <a:buFont typeface="+mj-lt"/>
              <a:buAutoNum type="arabicPeriod"/>
              <a:tabLst/>
              <a:defRPr>
                <a:latin typeface="+mn-lt"/>
                <a:ea typeface="+mn-ea"/>
                <a:cs typeface="Arial" panose="020B0604020202020204" pitchFamily="34" charset="0"/>
              </a:defRPr>
            </a:lvl1pPr>
            <a:lvl2pPr fontAlgn="ctr">
              <a:buClrTx/>
              <a:buSzPct val="100000"/>
              <a:buFont typeface="Huawei Sans" panose="020C0503030203020204" pitchFamily="34" charset="0"/>
              <a:buChar char="▫"/>
              <a:defRPr>
                <a:latin typeface="+mn-lt"/>
              </a:defRPr>
            </a:lvl2pPr>
            <a:lvl3pPr>
              <a:defRPr/>
            </a:lvl3pPr>
            <a:lvl5pPr>
              <a:buNone/>
              <a:defRPr/>
            </a:lvl5pPr>
          </a:lstStyle>
          <a:p>
            <a:pPr marL="457200" indent="-457200">
              <a:buSzPct val="100000"/>
              <a:buFont typeface="+mj-lt"/>
              <a:buAutoNum type="arabicPeriod"/>
            </a:pPr>
            <a:r>
              <a:rPr lang="en-US" altLang="zh-CN"/>
              <a:t>Directory </a:t>
            </a:r>
          </a:p>
          <a:p>
            <a:pPr marL="653788" lvl="1" indent="-457017">
              <a:buSzPct val="100000"/>
              <a:buFont typeface="+mj-lt"/>
              <a:buAutoNum type="arabicPeriod"/>
            </a:pPr>
            <a:endParaRPr lang="en-US" altLang="zh-CN"/>
          </a:p>
          <a:p>
            <a:pPr marL="457200" indent="-457200">
              <a:buSzPct val="100000"/>
              <a:buFont typeface="+mj-lt"/>
              <a:buAutoNum type="arabicPeriod"/>
            </a:pPr>
            <a:r>
              <a:rPr lang="en-US" altLang="zh-CN"/>
              <a:t>Directory </a:t>
            </a:r>
          </a:p>
          <a:p>
            <a:pPr marL="457200" indent="-457200">
              <a:buSzPct val="100000"/>
              <a:buFont typeface="+mj-lt"/>
              <a:buAutoNum type="arabicPeriod"/>
            </a:pPr>
            <a:r>
              <a:rPr lang="en-US" altLang="zh-CN"/>
              <a:t>Directory </a:t>
            </a:r>
          </a:p>
          <a:p>
            <a:pPr marL="457200" indent="-457200">
              <a:buSzPct val="100000"/>
              <a:buFont typeface="+mj-lt"/>
              <a:buAutoNum type="arabicPeriod"/>
            </a:pPr>
            <a:r>
              <a:rPr lang="en-US" altLang="zh-CN"/>
              <a:t>Directory </a:t>
            </a:r>
          </a:p>
          <a:p>
            <a:endParaRPr lang="zh-CN" altLang="en-US" dirty="0"/>
          </a:p>
        </p:txBody>
      </p:sp>
    </p:spTree>
    <p:extLst>
      <p:ext uri="{BB962C8B-B14F-4D97-AF65-F5344CB8AC3E}">
        <p14:creationId xmlns:p14="http://schemas.microsoft.com/office/powerpoint/2010/main" val="270279719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6#本节概述和学习目标(可选)">
    <p:spTree>
      <p:nvGrpSpPr>
        <p:cNvPr id="1" name=""/>
        <p:cNvGrpSpPr/>
        <p:nvPr/>
      </p:nvGrpSpPr>
      <p:grpSpPr>
        <a:xfrm>
          <a:off x="0" y="0"/>
          <a:ext cx="0" cy="0"/>
          <a:chOff x="0" y="0"/>
          <a:chExt cx="0" cy="0"/>
        </a:xfrm>
      </p:grpSpPr>
      <p:sp>
        <p:nvSpPr>
          <p:cNvPr id="15" name="内容占位符 6">
            <a:extLst>
              <a:ext uri="{FF2B5EF4-FFF2-40B4-BE49-F238E27FC236}">
                <a16:creationId xmlns:a16="http://schemas.microsoft.com/office/drawing/2014/main" xmlns="" id="{5CD7E4D6-53C6-49E4-8D0E-3ECF268B21AA}"/>
              </a:ext>
            </a:extLst>
          </p:cNvPr>
          <p:cNvSpPr>
            <a:spLocks noGrp="1"/>
          </p:cNvSpPr>
          <p:nvPr>
            <p:ph sz="quarter" idx="10" hasCustomPrompt="1"/>
          </p:nvPr>
        </p:nvSpPr>
        <p:spPr>
          <a:xfrm>
            <a:off x="451878" y="1242452"/>
            <a:ext cx="11306175" cy="4680000"/>
          </a:xfrm>
          <a:prstGeom prst="rect">
            <a:avLst/>
          </a:prstGeom>
        </p:spPr>
        <p:txBody>
          <a:bodyPr/>
          <a:lstStyle>
            <a:lvl1pPr algn="just">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algn="just">
              <a:defRPr baseline="0">
                <a:latin typeface="Huawei Sans" panose="020C0503030203020204" pitchFamily="34" charset="0"/>
                <a:ea typeface="方正兰亭黑简体" panose="02000000000000000000" pitchFamily="2" charset="-122"/>
                <a:cs typeface="Huawei Sans" panose="020C0503030203020204" pitchFamily="34" charset="0"/>
              </a:defRPr>
            </a:lvl2pPr>
            <a:lvl3pPr algn="just">
              <a:defRPr baseline="0">
                <a:latin typeface="Huawei Sans" panose="020C0503030203020204" pitchFamily="34" charset="0"/>
                <a:ea typeface="方正兰亭黑简体" panose="02000000000000000000" pitchFamily="2" charset="-122"/>
                <a:cs typeface="Huawei Sans" panose="020C0503030203020204" pitchFamily="34" charset="0"/>
              </a:defRPr>
            </a:lvl3pPr>
            <a:lvl4pPr algn="just">
              <a:defRPr baseline="0">
                <a:latin typeface="Huawei Sans" panose="020C0503030203020204" pitchFamily="34" charset="0"/>
                <a:ea typeface="方正兰亭黑简体" panose="02000000000000000000" pitchFamily="2" charset="-122"/>
                <a:cs typeface="Huawei Sans" panose="020C0503030203020204" pitchFamily="34" charset="0"/>
              </a:defRPr>
            </a:lvl4pPr>
            <a:lvl5pPr algn="just">
              <a:defRPr baseline="0">
                <a:latin typeface="Huawei Sans" panose="020C0503030203020204" pitchFamily="34" charset="0"/>
                <a:ea typeface="方正兰亭黑简体" panose="02000000000000000000" pitchFamily="2" charset="-122"/>
                <a:cs typeface="Huawei Sans" panose="020C0503030203020204" pitchFamily="34" charset="0"/>
              </a:defRPr>
            </a:lvl5pPr>
          </a:lstStyle>
          <a:p>
            <a:pPr lvl="0"/>
            <a:r>
              <a:rPr lang="en-US" altLang="zh-CN"/>
              <a:t>Click to Edit</a:t>
            </a:r>
            <a:endParaRPr lang="zh-CN" altLang="en-US" dirty="0"/>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16" name="TextBox 10">
            <a:extLst>
              <a:ext uri="{FF2B5EF4-FFF2-40B4-BE49-F238E27FC236}">
                <a16:creationId xmlns:a16="http://schemas.microsoft.com/office/drawing/2014/main" xmlns="" id="{612AA2CD-A693-477D-B7E0-0E241C15CADD}"/>
              </a:ext>
            </a:extLst>
          </p:cNvPr>
          <p:cNvSpPr txBox="1"/>
          <p:nvPr userDrawn="1"/>
        </p:nvSpPr>
        <p:spPr bwMode="auto">
          <a:xfrm>
            <a:off x="1595500" y="408779"/>
            <a:ext cx="9829738" cy="639559"/>
          </a:xfrm>
          <a:prstGeom prst="rect">
            <a:avLst/>
          </a:prstGeom>
          <a:noFill/>
          <a:ln w="9525">
            <a:noFill/>
            <a:miter lim="800000"/>
            <a:headEnd/>
            <a:tailEnd/>
          </a:ln>
        </p:spPr>
        <p:txBody>
          <a:bodyPr wrap="square" lIns="99980" tIns="49987" rIns="99980" bIns="49987" rtlCol="0">
            <a:spAutoFit/>
          </a:bodyPr>
          <a:lstStyle>
            <a:defPPr>
              <a:defRPr lang="zh-CN"/>
            </a:defPPr>
            <a:lvl1pPr defTabSz="1001624" eaLnBrk="0" hangingPunct="0">
              <a:defRPr sz="3500" b="1">
                <a:solidFill>
                  <a:schemeClr val="tx1">
                    <a:lumMod val="75000"/>
                    <a:lumOff val="25000"/>
                  </a:schemeClr>
                </a:solidFill>
                <a:latin typeface="+mn-ea"/>
                <a:ea typeface="+mn-ea"/>
                <a:cs typeface="Arial" pitchFamily="34" charset="0"/>
              </a:defRPr>
            </a:lvl1pPr>
          </a:lstStyle>
          <a:p>
            <a:pPr lvl="0" fontAlgn="ctr"/>
            <a:r>
              <a:rPr lang="en-US" altLang="zh-CN"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Overview and Objectives</a:t>
            </a:r>
          </a:p>
        </p:txBody>
      </p:sp>
      <p:sp>
        <p:nvSpPr>
          <p:cNvPr id="17" name="Freeform 9">
            <a:extLst>
              <a:ext uri="{FF2B5EF4-FFF2-40B4-BE49-F238E27FC236}">
                <a16:creationId xmlns:a16="http://schemas.microsoft.com/office/drawing/2014/main" xmlns="" id="{DE659DBF-9FDE-4406-89F6-07D962F71C44}"/>
              </a:ext>
            </a:extLst>
          </p:cNvPr>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8" name="Freeform 11">
            <a:extLst>
              <a:ext uri="{FF2B5EF4-FFF2-40B4-BE49-F238E27FC236}">
                <a16:creationId xmlns:a16="http://schemas.microsoft.com/office/drawing/2014/main" xmlns="" id="{4783769E-B410-4DDA-8D9D-405FE455EBF0}"/>
              </a:ext>
            </a:extLst>
          </p:cNvPr>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19" name="组合 18">
            <a:extLst>
              <a:ext uri="{FF2B5EF4-FFF2-40B4-BE49-F238E27FC236}">
                <a16:creationId xmlns:a16="http://schemas.microsoft.com/office/drawing/2014/main" xmlns="" id="{658611CC-F945-472C-93F5-C3BDE08914F1}"/>
              </a:ext>
            </a:extLst>
          </p:cNvPr>
          <p:cNvGrpSpPr/>
          <p:nvPr userDrawn="1"/>
        </p:nvGrpSpPr>
        <p:grpSpPr>
          <a:xfrm>
            <a:off x="587388" y="505779"/>
            <a:ext cx="374708" cy="445558"/>
            <a:chOff x="-1647825" y="2492375"/>
            <a:chExt cx="1947863" cy="2316163"/>
          </a:xfrm>
          <a:solidFill>
            <a:schemeClr val="bg1"/>
          </a:solidFill>
        </p:grpSpPr>
        <p:sp>
          <p:nvSpPr>
            <p:cNvPr id="20" name="Freeform 6">
              <a:extLst>
                <a:ext uri="{FF2B5EF4-FFF2-40B4-BE49-F238E27FC236}">
                  <a16:creationId xmlns:a16="http://schemas.microsoft.com/office/drawing/2014/main" xmlns="" id="{4B0A8268-F27A-4589-89D1-F0C2F473F961}"/>
                </a:ext>
              </a:extLst>
            </p:cNvPr>
            <p:cNvSpPr>
              <a:spLocks noEditPoints="1"/>
            </p:cNvSpPr>
            <p:nvPr/>
          </p:nvSpPr>
          <p:spPr bwMode="auto">
            <a:xfrm>
              <a:off x="-1647825" y="2492375"/>
              <a:ext cx="1947863" cy="2316163"/>
            </a:xfrm>
            <a:custGeom>
              <a:avLst/>
              <a:gdLst>
                <a:gd name="T0" fmla="*/ 301 w 2739"/>
                <a:gd name="T1" fmla="*/ 181 h 3258"/>
                <a:gd name="T2" fmla="*/ 182 w 2739"/>
                <a:gd name="T3" fmla="*/ 301 h 3258"/>
                <a:gd name="T4" fmla="*/ 182 w 2739"/>
                <a:gd name="T5" fmla="*/ 2955 h 3258"/>
                <a:gd name="T6" fmla="*/ 262 w 2739"/>
                <a:gd name="T7" fmla="*/ 3068 h 3258"/>
                <a:gd name="T8" fmla="*/ 863 w 2739"/>
                <a:gd name="T9" fmla="*/ 2756 h 3258"/>
                <a:gd name="T10" fmla="*/ 1377 w 2739"/>
                <a:gd name="T11" fmla="*/ 3046 h 3258"/>
                <a:gd name="T12" fmla="*/ 1950 w 2739"/>
                <a:gd name="T13" fmla="*/ 2756 h 3258"/>
                <a:gd name="T14" fmla="*/ 2482 w 2739"/>
                <a:gd name="T15" fmla="*/ 3066 h 3258"/>
                <a:gd name="T16" fmla="*/ 2557 w 2739"/>
                <a:gd name="T17" fmla="*/ 2955 h 3258"/>
                <a:gd name="T18" fmla="*/ 2557 w 2739"/>
                <a:gd name="T19" fmla="*/ 301 h 3258"/>
                <a:gd name="T20" fmla="*/ 2438 w 2739"/>
                <a:gd name="T21" fmla="*/ 181 h 3258"/>
                <a:gd name="T22" fmla="*/ 301 w 2739"/>
                <a:gd name="T23" fmla="*/ 181 h 3258"/>
                <a:gd name="T24" fmla="*/ 2449 w 2739"/>
                <a:gd name="T25" fmla="*/ 3258 h 3258"/>
                <a:gd name="T26" fmla="*/ 1944 w 2739"/>
                <a:gd name="T27" fmla="*/ 2963 h 3258"/>
                <a:gd name="T28" fmla="*/ 1372 w 2739"/>
                <a:gd name="T29" fmla="*/ 3252 h 3258"/>
                <a:gd name="T30" fmla="*/ 860 w 2739"/>
                <a:gd name="T31" fmla="*/ 2963 h 3258"/>
                <a:gd name="T32" fmla="*/ 291 w 2739"/>
                <a:gd name="T33" fmla="*/ 3257 h 3258"/>
                <a:gd name="T34" fmla="*/ 264 w 2739"/>
                <a:gd name="T35" fmla="*/ 3254 h 3258"/>
                <a:gd name="T36" fmla="*/ 0 w 2739"/>
                <a:gd name="T37" fmla="*/ 2955 h 3258"/>
                <a:gd name="T38" fmla="*/ 0 w 2739"/>
                <a:gd name="T39" fmla="*/ 301 h 3258"/>
                <a:gd name="T40" fmla="*/ 301 w 2739"/>
                <a:gd name="T41" fmla="*/ 0 h 3258"/>
                <a:gd name="T42" fmla="*/ 2438 w 2739"/>
                <a:gd name="T43" fmla="*/ 0 h 3258"/>
                <a:gd name="T44" fmla="*/ 2739 w 2739"/>
                <a:gd name="T45" fmla="*/ 301 h 3258"/>
                <a:gd name="T46" fmla="*/ 2739 w 2739"/>
                <a:gd name="T47" fmla="*/ 2955 h 3258"/>
                <a:gd name="T48" fmla="*/ 2480 w 2739"/>
                <a:gd name="T49" fmla="*/ 3253 h 3258"/>
                <a:gd name="T50" fmla="*/ 2449 w 2739"/>
                <a:gd name="T51" fmla="*/ 3258 h 3258"/>
                <a:gd name="T52" fmla="*/ 2449 w 2739"/>
                <a:gd name="T53" fmla="*/ 3258 h 3258"/>
                <a:gd name="T54" fmla="*/ 2449 w 2739"/>
                <a:gd name="T55" fmla="*/ 3258 h 3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739" h="3258">
                  <a:moveTo>
                    <a:pt x="301" y="181"/>
                  </a:moveTo>
                  <a:cubicBezTo>
                    <a:pt x="235" y="182"/>
                    <a:pt x="182" y="235"/>
                    <a:pt x="182" y="301"/>
                  </a:cubicBezTo>
                  <a:cubicBezTo>
                    <a:pt x="182" y="2955"/>
                    <a:pt x="182" y="2955"/>
                    <a:pt x="182" y="2955"/>
                  </a:cubicBezTo>
                  <a:cubicBezTo>
                    <a:pt x="182" y="3007"/>
                    <a:pt x="215" y="3052"/>
                    <a:pt x="262" y="3068"/>
                  </a:cubicBezTo>
                  <a:cubicBezTo>
                    <a:pt x="863" y="2756"/>
                    <a:pt x="863" y="2756"/>
                    <a:pt x="863" y="2756"/>
                  </a:cubicBezTo>
                  <a:cubicBezTo>
                    <a:pt x="1377" y="3046"/>
                    <a:pt x="1377" y="3046"/>
                    <a:pt x="1377" y="3046"/>
                  </a:cubicBezTo>
                  <a:cubicBezTo>
                    <a:pt x="1950" y="2756"/>
                    <a:pt x="1950" y="2756"/>
                    <a:pt x="1950" y="2756"/>
                  </a:cubicBezTo>
                  <a:cubicBezTo>
                    <a:pt x="2482" y="3066"/>
                    <a:pt x="2482" y="3066"/>
                    <a:pt x="2482" y="3066"/>
                  </a:cubicBezTo>
                  <a:cubicBezTo>
                    <a:pt x="2527" y="3048"/>
                    <a:pt x="2557" y="3004"/>
                    <a:pt x="2557" y="2955"/>
                  </a:cubicBezTo>
                  <a:cubicBezTo>
                    <a:pt x="2557" y="301"/>
                    <a:pt x="2557" y="301"/>
                    <a:pt x="2557" y="301"/>
                  </a:cubicBezTo>
                  <a:cubicBezTo>
                    <a:pt x="2557" y="235"/>
                    <a:pt x="2504" y="182"/>
                    <a:pt x="2438" y="181"/>
                  </a:cubicBezTo>
                  <a:lnTo>
                    <a:pt x="301" y="181"/>
                  </a:lnTo>
                  <a:close/>
                  <a:moveTo>
                    <a:pt x="2449" y="3258"/>
                  </a:moveTo>
                  <a:cubicBezTo>
                    <a:pt x="1944" y="2963"/>
                    <a:pt x="1944" y="2963"/>
                    <a:pt x="1944" y="2963"/>
                  </a:cubicBezTo>
                  <a:cubicBezTo>
                    <a:pt x="1372" y="3252"/>
                    <a:pt x="1372" y="3252"/>
                    <a:pt x="1372" y="3252"/>
                  </a:cubicBezTo>
                  <a:cubicBezTo>
                    <a:pt x="860" y="2963"/>
                    <a:pt x="860" y="2963"/>
                    <a:pt x="860" y="2963"/>
                  </a:cubicBezTo>
                  <a:cubicBezTo>
                    <a:pt x="291" y="3257"/>
                    <a:pt x="291" y="3257"/>
                    <a:pt x="291" y="3257"/>
                  </a:cubicBezTo>
                  <a:cubicBezTo>
                    <a:pt x="264" y="3254"/>
                    <a:pt x="264" y="3254"/>
                    <a:pt x="264" y="3254"/>
                  </a:cubicBezTo>
                  <a:cubicBezTo>
                    <a:pt x="113" y="3235"/>
                    <a:pt x="0" y="3107"/>
                    <a:pt x="0" y="2955"/>
                  </a:cubicBezTo>
                  <a:cubicBezTo>
                    <a:pt x="0" y="301"/>
                    <a:pt x="0" y="301"/>
                    <a:pt x="0" y="301"/>
                  </a:cubicBezTo>
                  <a:cubicBezTo>
                    <a:pt x="0" y="135"/>
                    <a:pt x="135" y="0"/>
                    <a:pt x="301" y="0"/>
                  </a:cubicBezTo>
                  <a:cubicBezTo>
                    <a:pt x="2438" y="0"/>
                    <a:pt x="2438" y="0"/>
                    <a:pt x="2438" y="0"/>
                  </a:cubicBezTo>
                  <a:cubicBezTo>
                    <a:pt x="2604" y="0"/>
                    <a:pt x="2739" y="135"/>
                    <a:pt x="2739" y="301"/>
                  </a:cubicBezTo>
                  <a:cubicBezTo>
                    <a:pt x="2739" y="2955"/>
                    <a:pt x="2739" y="2955"/>
                    <a:pt x="2739" y="2955"/>
                  </a:cubicBezTo>
                  <a:cubicBezTo>
                    <a:pt x="2739" y="3105"/>
                    <a:pt x="2628" y="3233"/>
                    <a:pt x="2480" y="3253"/>
                  </a:cubicBezTo>
                  <a:lnTo>
                    <a:pt x="2449" y="3258"/>
                  </a:lnTo>
                  <a:close/>
                  <a:moveTo>
                    <a:pt x="2449" y="3258"/>
                  </a:moveTo>
                  <a:cubicBezTo>
                    <a:pt x="2449" y="3258"/>
                    <a:pt x="2449" y="3258"/>
                    <a:pt x="2449" y="325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1" name="Freeform 7">
              <a:extLst>
                <a:ext uri="{FF2B5EF4-FFF2-40B4-BE49-F238E27FC236}">
                  <a16:creationId xmlns:a16="http://schemas.microsoft.com/office/drawing/2014/main" xmlns="" id="{B2778130-4243-49D8-8657-98EAC7FC770E}"/>
                </a:ext>
              </a:extLst>
            </p:cNvPr>
            <p:cNvSpPr>
              <a:spLocks noEditPoints="1"/>
            </p:cNvSpPr>
            <p:nvPr/>
          </p:nvSpPr>
          <p:spPr bwMode="auto">
            <a:xfrm>
              <a:off x="-1155700" y="2941638"/>
              <a:ext cx="963613" cy="893763"/>
            </a:xfrm>
            <a:custGeom>
              <a:avLst/>
              <a:gdLst>
                <a:gd name="T0" fmla="*/ 1267 w 1353"/>
                <a:gd name="T1" fmla="*/ 182 h 1256"/>
                <a:gd name="T2" fmla="*/ 87 w 1353"/>
                <a:gd name="T3" fmla="*/ 182 h 1256"/>
                <a:gd name="T4" fmla="*/ 0 w 1353"/>
                <a:gd name="T5" fmla="*/ 91 h 1256"/>
                <a:gd name="T6" fmla="*/ 87 w 1353"/>
                <a:gd name="T7" fmla="*/ 0 h 1256"/>
                <a:gd name="T8" fmla="*/ 1267 w 1353"/>
                <a:gd name="T9" fmla="*/ 0 h 1256"/>
                <a:gd name="T10" fmla="*/ 1353 w 1353"/>
                <a:gd name="T11" fmla="*/ 91 h 1256"/>
                <a:gd name="T12" fmla="*/ 1267 w 1353"/>
                <a:gd name="T13" fmla="*/ 182 h 1256"/>
                <a:gd name="T14" fmla="*/ 1267 w 1353"/>
                <a:gd name="T15" fmla="*/ 719 h 1256"/>
                <a:gd name="T16" fmla="*/ 87 w 1353"/>
                <a:gd name="T17" fmla="*/ 719 h 1256"/>
                <a:gd name="T18" fmla="*/ 0 w 1353"/>
                <a:gd name="T19" fmla="*/ 628 h 1256"/>
                <a:gd name="T20" fmla="*/ 87 w 1353"/>
                <a:gd name="T21" fmla="*/ 537 h 1256"/>
                <a:gd name="T22" fmla="*/ 1267 w 1353"/>
                <a:gd name="T23" fmla="*/ 537 h 1256"/>
                <a:gd name="T24" fmla="*/ 1353 w 1353"/>
                <a:gd name="T25" fmla="*/ 628 h 1256"/>
                <a:gd name="T26" fmla="*/ 1267 w 1353"/>
                <a:gd name="T27" fmla="*/ 719 h 1256"/>
                <a:gd name="T28" fmla="*/ 1267 w 1353"/>
                <a:gd name="T29" fmla="*/ 1256 h 1256"/>
                <a:gd name="T30" fmla="*/ 87 w 1353"/>
                <a:gd name="T31" fmla="*/ 1256 h 1256"/>
                <a:gd name="T32" fmla="*/ 1 w 1353"/>
                <a:gd name="T33" fmla="*/ 1165 h 1256"/>
                <a:gd name="T34" fmla="*/ 87 w 1353"/>
                <a:gd name="T35" fmla="*/ 1075 h 1256"/>
                <a:gd name="T36" fmla="*/ 1267 w 1353"/>
                <a:gd name="T37" fmla="*/ 1075 h 1256"/>
                <a:gd name="T38" fmla="*/ 1352 w 1353"/>
                <a:gd name="T39" fmla="*/ 1165 h 1256"/>
                <a:gd name="T40" fmla="*/ 1267 w 1353"/>
                <a:gd name="T41" fmla="*/ 1256 h 1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353" h="1256">
                  <a:moveTo>
                    <a:pt x="1267" y="182"/>
                  </a:moveTo>
                  <a:cubicBezTo>
                    <a:pt x="87" y="182"/>
                    <a:pt x="87" y="182"/>
                    <a:pt x="87" y="182"/>
                  </a:cubicBezTo>
                  <a:cubicBezTo>
                    <a:pt x="38" y="180"/>
                    <a:pt x="0" y="140"/>
                    <a:pt x="0" y="91"/>
                  </a:cubicBezTo>
                  <a:cubicBezTo>
                    <a:pt x="0" y="42"/>
                    <a:pt x="38" y="2"/>
                    <a:pt x="87" y="0"/>
                  </a:cubicBezTo>
                  <a:cubicBezTo>
                    <a:pt x="1267" y="0"/>
                    <a:pt x="1267" y="0"/>
                    <a:pt x="1267" y="0"/>
                  </a:cubicBezTo>
                  <a:cubicBezTo>
                    <a:pt x="1315" y="2"/>
                    <a:pt x="1353" y="42"/>
                    <a:pt x="1353" y="91"/>
                  </a:cubicBezTo>
                  <a:cubicBezTo>
                    <a:pt x="1353" y="140"/>
                    <a:pt x="1315" y="180"/>
                    <a:pt x="1267" y="182"/>
                  </a:cubicBezTo>
                  <a:moveTo>
                    <a:pt x="1267" y="719"/>
                  </a:moveTo>
                  <a:cubicBezTo>
                    <a:pt x="87" y="719"/>
                    <a:pt x="87" y="719"/>
                    <a:pt x="87" y="719"/>
                  </a:cubicBezTo>
                  <a:cubicBezTo>
                    <a:pt x="38" y="717"/>
                    <a:pt x="0" y="677"/>
                    <a:pt x="0" y="628"/>
                  </a:cubicBezTo>
                  <a:cubicBezTo>
                    <a:pt x="0" y="580"/>
                    <a:pt x="38" y="540"/>
                    <a:pt x="87" y="537"/>
                  </a:cubicBezTo>
                  <a:cubicBezTo>
                    <a:pt x="1267" y="537"/>
                    <a:pt x="1267" y="537"/>
                    <a:pt x="1267" y="537"/>
                  </a:cubicBezTo>
                  <a:cubicBezTo>
                    <a:pt x="1315" y="540"/>
                    <a:pt x="1353" y="580"/>
                    <a:pt x="1353" y="628"/>
                  </a:cubicBezTo>
                  <a:cubicBezTo>
                    <a:pt x="1353" y="677"/>
                    <a:pt x="1315" y="717"/>
                    <a:pt x="1267" y="719"/>
                  </a:cubicBezTo>
                  <a:moveTo>
                    <a:pt x="1267" y="1256"/>
                  </a:moveTo>
                  <a:cubicBezTo>
                    <a:pt x="87" y="1256"/>
                    <a:pt x="87" y="1256"/>
                    <a:pt x="87" y="1256"/>
                  </a:cubicBezTo>
                  <a:cubicBezTo>
                    <a:pt x="39" y="1253"/>
                    <a:pt x="1" y="1213"/>
                    <a:pt x="1" y="1165"/>
                  </a:cubicBezTo>
                  <a:cubicBezTo>
                    <a:pt x="1" y="1117"/>
                    <a:pt x="39" y="1077"/>
                    <a:pt x="87" y="1075"/>
                  </a:cubicBezTo>
                  <a:cubicBezTo>
                    <a:pt x="1267" y="1075"/>
                    <a:pt x="1267" y="1075"/>
                    <a:pt x="1267" y="1075"/>
                  </a:cubicBezTo>
                  <a:cubicBezTo>
                    <a:pt x="1314" y="1077"/>
                    <a:pt x="1352" y="1117"/>
                    <a:pt x="1352" y="1165"/>
                  </a:cubicBezTo>
                  <a:cubicBezTo>
                    <a:pt x="1352" y="1213"/>
                    <a:pt x="1314" y="1253"/>
                    <a:pt x="1267" y="125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43739673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7#标题和内容">
    <p:spTree>
      <p:nvGrpSpPr>
        <p:cNvPr id="1" name=""/>
        <p:cNvGrpSpPr/>
        <p:nvPr/>
      </p:nvGrpSpPr>
      <p:grpSpPr>
        <a:xfrm>
          <a:off x="0" y="0"/>
          <a:ext cx="0" cy="0"/>
          <a:chOff x="0" y="0"/>
          <a:chExt cx="0" cy="0"/>
        </a:xfrm>
      </p:grpSpPr>
      <p:sp>
        <p:nvSpPr>
          <p:cNvPr id="39" name="文本占位符 6">
            <a:extLst>
              <a:ext uri="{FF2B5EF4-FFF2-40B4-BE49-F238E27FC236}">
                <a16:creationId xmlns:a16="http://schemas.microsoft.com/office/drawing/2014/main" xmlns="" id="{0DEA8CC3-00B5-480D-A8A2-6E4D38E90DFE}"/>
              </a:ext>
            </a:extLst>
          </p:cNvPr>
          <p:cNvSpPr>
            <a:spLocks noGrp="1"/>
          </p:cNvSpPr>
          <p:nvPr>
            <p:ph type="body" sz="quarter" idx="10" hasCustomPrompt="1"/>
          </p:nvPr>
        </p:nvSpPr>
        <p:spPr>
          <a:xfrm>
            <a:off x="451877" y="1242453"/>
            <a:ext cx="11306175" cy="4680000"/>
          </a:xfrm>
          <a:prstGeom prst="rect">
            <a:avLst/>
          </a:prstGeom>
        </p:spPr>
        <p:txBody>
          <a:bodyPr/>
          <a:lstStyle>
            <a:lvl1pPr algn="just">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a:t>Click here to edit</a:t>
            </a:r>
            <a:endParaRPr lang="zh-CN" altLang="en-US" dirty="0"/>
          </a:p>
        </p:txBody>
      </p:sp>
      <p:sp>
        <p:nvSpPr>
          <p:cNvPr id="40" name="Freeform 9">
            <a:extLst>
              <a:ext uri="{FF2B5EF4-FFF2-40B4-BE49-F238E27FC236}">
                <a16:creationId xmlns:a16="http://schemas.microsoft.com/office/drawing/2014/main" xmlns="" id="{9ECAC806-D576-440D-9E20-D42B22E148A7}"/>
              </a:ext>
            </a:extLst>
          </p:cNvPr>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1" name="Freeform 11">
            <a:extLst>
              <a:ext uri="{FF2B5EF4-FFF2-40B4-BE49-F238E27FC236}">
                <a16:creationId xmlns:a16="http://schemas.microsoft.com/office/drawing/2014/main" xmlns="" id="{3B48FFB7-57AE-4878-B720-20D731D01EA7}"/>
              </a:ext>
            </a:extLst>
          </p:cNvPr>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42" name="组合 41">
            <a:extLst>
              <a:ext uri="{FF2B5EF4-FFF2-40B4-BE49-F238E27FC236}">
                <a16:creationId xmlns:a16="http://schemas.microsoft.com/office/drawing/2014/main" xmlns="" id="{14C609F1-C833-4183-A0A6-355695B783F4}"/>
              </a:ext>
            </a:extLst>
          </p:cNvPr>
          <p:cNvGrpSpPr/>
          <p:nvPr userDrawn="1"/>
        </p:nvGrpSpPr>
        <p:grpSpPr>
          <a:xfrm>
            <a:off x="587388" y="505779"/>
            <a:ext cx="374708" cy="445558"/>
            <a:chOff x="-1647825" y="2492375"/>
            <a:chExt cx="1947863" cy="2316163"/>
          </a:xfrm>
          <a:solidFill>
            <a:schemeClr val="bg1"/>
          </a:solidFill>
        </p:grpSpPr>
        <p:sp>
          <p:nvSpPr>
            <p:cNvPr id="43" name="Freeform 6">
              <a:extLst>
                <a:ext uri="{FF2B5EF4-FFF2-40B4-BE49-F238E27FC236}">
                  <a16:creationId xmlns:a16="http://schemas.microsoft.com/office/drawing/2014/main" xmlns="" id="{3F01B644-95A0-4CD6-B033-613104CEE716}"/>
                </a:ext>
              </a:extLst>
            </p:cNvPr>
            <p:cNvSpPr>
              <a:spLocks noEditPoints="1"/>
            </p:cNvSpPr>
            <p:nvPr/>
          </p:nvSpPr>
          <p:spPr bwMode="auto">
            <a:xfrm>
              <a:off x="-1647825" y="2492375"/>
              <a:ext cx="1947863" cy="2316163"/>
            </a:xfrm>
            <a:custGeom>
              <a:avLst/>
              <a:gdLst>
                <a:gd name="T0" fmla="*/ 301 w 2739"/>
                <a:gd name="T1" fmla="*/ 181 h 3258"/>
                <a:gd name="T2" fmla="*/ 182 w 2739"/>
                <a:gd name="T3" fmla="*/ 301 h 3258"/>
                <a:gd name="T4" fmla="*/ 182 w 2739"/>
                <a:gd name="T5" fmla="*/ 2955 h 3258"/>
                <a:gd name="T6" fmla="*/ 262 w 2739"/>
                <a:gd name="T7" fmla="*/ 3068 h 3258"/>
                <a:gd name="T8" fmla="*/ 863 w 2739"/>
                <a:gd name="T9" fmla="*/ 2756 h 3258"/>
                <a:gd name="T10" fmla="*/ 1377 w 2739"/>
                <a:gd name="T11" fmla="*/ 3046 h 3258"/>
                <a:gd name="T12" fmla="*/ 1950 w 2739"/>
                <a:gd name="T13" fmla="*/ 2756 h 3258"/>
                <a:gd name="T14" fmla="*/ 2482 w 2739"/>
                <a:gd name="T15" fmla="*/ 3066 h 3258"/>
                <a:gd name="T16" fmla="*/ 2557 w 2739"/>
                <a:gd name="T17" fmla="*/ 2955 h 3258"/>
                <a:gd name="T18" fmla="*/ 2557 w 2739"/>
                <a:gd name="T19" fmla="*/ 301 h 3258"/>
                <a:gd name="T20" fmla="*/ 2438 w 2739"/>
                <a:gd name="T21" fmla="*/ 181 h 3258"/>
                <a:gd name="T22" fmla="*/ 301 w 2739"/>
                <a:gd name="T23" fmla="*/ 181 h 3258"/>
                <a:gd name="T24" fmla="*/ 2449 w 2739"/>
                <a:gd name="T25" fmla="*/ 3258 h 3258"/>
                <a:gd name="T26" fmla="*/ 1944 w 2739"/>
                <a:gd name="T27" fmla="*/ 2963 h 3258"/>
                <a:gd name="T28" fmla="*/ 1372 w 2739"/>
                <a:gd name="T29" fmla="*/ 3252 h 3258"/>
                <a:gd name="T30" fmla="*/ 860 w 2739"/>
                <a:gd name="T31" fmla="*/ 2963 h 3258"/>
                <a:gd name="T32" fmla="*/ 291 w 2739"/>
                <a:gd name="T33" fmla="*/ 3257 h 3258"/>
                <a:gd name="T34" fmla="*/ 264 w 2739"/>
                <a:gd name="T35" fmla="*/ 3254 h 3258"/>
                <a:gd name="T36" fmla="*/ 0 w 2739"/>
                <a:gd name="T37" fmla="*/ 2955 h 3258"/>
                <a:gd name="T38" fmla="*/ 0 w 2739"/>
                <a:gd name="T39" fmla="*/ 301 h 3258"/>
                <a:gd name="T40" fmla="*/ 301 w 2739"/>
                <a:gd name="T41" fmla="*/ 0 h 3258"/>
                <a:gd name="T42" fmla="*/ 2438 w 2739"/>
                <a:gd name="T43" fmla="*/ 0 h 3258"/>
                <a:gd name="T44" fmla="*/ 2739 w 2739"/>
                <a:gd name="T45" fmla="*/ 301 h 3258"/>
                <a:gd name="T46" fmla="*/ 2739 w 2739"/>
                <a:gd name="T47" fmla="*/ 2955 h 3258"/>
                <a:gd name="T48" fmla="*/ 2480 w 2739"/>
                <a:gd name="T49" fmla="*/ 3253 h 3258"/>
                <a:gd name="T50" fmla="*/ 2449 w 2739"/>
                <a:gd name="T51" fmla="*/ 3258 h 3258"/>
                <a:gd name="T52" fmla="*/ 2449 w 2739"/>
                <a:gd name="T53" fmla="*/ 3258 h 3258"/>
                <a:gd name="T54" fmla="*/ 2449 w 2739"/>
                <a:gd name="T55" fmla="*/ 3258 h 3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739" h="3258">
                  <a:moveTo>
                    <a:pt x="301" y="181"/>
                  </a:moveTo>
                  <a:cubicBezTo>
                    <a:pt x="235" y="182"/>
                    <a:pt x="182" y="235"/>
                    <a:pt x="182" y="301"/>
                  </a:cubicBezTo>
                  <a:cubicBezTo>
                    <a:pt x="182" y="2955"/>
                    <a:pt x="182" y="2955"/>
                    <a:pt x="182" y="2955"/>
                  </a:cubicBezTo>
                  <a:cubicBezTo>
                    <a:pt x="182" y="3007"/>
                    <a:pt x="215" y="3052"/>
                    <a:pt x="262" y="3068"/>
                  </a:cubicBezTo>
                  <a:cubicBezTo>
                    <a:pt x="863" y="2756"/>
                    <a:pt x="863" y="2756"/>
                    <a:pt x="863" y="2756"/>
                  </a:cubicBezTo>
                  <a:cubicBezTo>
                    <a:pt x="1377" y="3046"/>
                    <a:pt x="1377" y="3046"/>
                    <a:pt x="1377" y="3046"/>
                  </a:cubicBezTo>
                  <a:cubicBezTo>
                    <a:pt x="1950" y="2756"/>
                    <a:pt x="1950" y="2756"/>
                    <a:pt x="1950" y="2756"/>
                  </a:cubicBezTo>
                  <a:cubicBezTo>
                    <a:pt x="2482" y="3066"/>
                    <a:pt x="2482" y="3066"/>
                    <a:pt x="2482" y="3066"/>
                  </a:cubicBezTo>
                  <a:cubicBezTo>
                    <a:pt x="2527" y="3048"/>
                    <a:pt x="2557" y="3004"/>
                    <a:pt x="2557" y="2955"/>
                  </a:cubicBezTo>
                  <a:cubicBezTo>
                    <a:pt x="2557" y="301"/>
                    <a:pt x="2557" y="301"/>
                    <a:pt x="2557" y="301"/>
                  </a:cubicBezTo>
                  <a:cubicBezTo>
                    <a:pt x="2557" y="235"/>
                    <a:pt x="2504" y="182"/>
                    <a:pt x="2438" y="181"/>
                  </a:cubicBezTo>
                  <a:lnTo>
                    <a:pt x="301" y="181"/>
                  </a:lnTo>
                  <a:close/>
                  <a:moveTo>
                    <a:pt x="2449" y="3258"/>
                  </a:moveTo>
                  <a:cubicBezTo>
                    <a:pt x="1944" y="2963"/>
                    <a:pt x="1944" y="2963"/>
                    <a:pt x="1944" y="2963"/>
                  </a:cubicBezTo>
                  <a:cubicBezTo>
                    <a:pt x="1372" y="3252"/>
                    <a:pt x="1372" y="3252"/>
                    <a:pt x="1372" y="3252"/>
                  </a:cubicBezTo>
                  <a:cubicBezTo>
                    <a:pt x="860" y="2963"/>
                    <a:pt x="860" y="2963"/>
                    <a:pt x="860" y="2963"/>
                  </a:cubicBezTo>
                  <a:cubicBezTo>
                    <a:pt x="291" y="3257"/>
                    <a:pt x="291" y="3257"/>
                    <a:pt x="291" y="3257"/>
                  </a:cubicBezTo>
                  <a:cubicBezTo>
                    <a:pt x="264" y="3254"/>
                    <a:pt x="264" y="3254"/>
                    <a:pt x="264" y="3254"/>
                  </a:cubicBezTo>
                  <a:cubicBezTo>
                    <a:pt x="113" y="3235"/>
                    <a:pt x="0" y="3107"/>
                    <a:pt x="0" y="2955"/>
                  </a:cubicBezTo>
                  <a:cubicBezTo>
                    <a:pt x="0" y="301"/>
                    <a:pt x="0" y="301"/>
                    <a:pt x="0" y="301"/>
                  </a:cubicBezTo>
                  <a:cubicBezTo>
                    <a:pt x="0" y="135"/>
                    <a:pt x="135" y="0"/>
                    <a:pt x="301" y="0"/>
                  </a:cubicBezTo>
                  <a:cubicBezTo>
                    <a:pt x="2438" y="0"/>
                    <a:pt x="2438" y="0"/>
                    <a:pt x="2438" y="0"/>
                  </a:cubicBezTo>
                  <a:cubicBezTo>
                    <a:pt x="2604" y="0"/>
                    <a:pt x="2739" y="135"/>
                    <a:pt x="2739" y="301"/>
                  </a:cubicBezTo>
                  <a:cubicBezTo>
                    <a:pt x="2739" y="2955"/>
                    <a:pt x="2739" y="2955"/>
                    <a:pt x="2739" y="2955"/>
                  </a:cubicBezTo>
                  <a:cubicBezTo>
                    <a:pt x="2739" y="3105"/>
                    <a:pt x="2628" y="3233"/>
                    <a:pt x="2480" y="3253"/>
                  </a:cubicBezTo>
                  <a:lnTo>
                    <a:pt x="2449" y="3258"/>
                  </a:lnTo>
                  <a:close/>
                  <a:moveTo>
                    <a:pt x="2449" y="3258"/>
                  </a:moveTo>
                  <a:cubicBezTo>
                    <a:pt x="2449" y="3258"/>
                    <a:pt x="2449" y="3258"/>
                    <a:pt x="2449" y="325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4" name="Freeform 7">
              <a:extLst>
                <a:ext uri="{FF2B5EF4-FFF2-40B4-BE49-F238E27FC236}">
                  <a16:creationId xmlns:a16="http://schemas.microsoft.com/office/drawing/2014/main" xmlns="" id="{7C8861E0-87C3-4912-AD04-CCA8DF06A364}"/>
                </a:ext>
              </a:extLst>
            </p:cNvPr>
            <p:cNvSpPr>
              <a:spLocks noEditPoints="1"/>
            </p:cNvSpPr>
            <p:nvPr/>
          </p:nvSpPr>
          <p:spPr bwMode="auto">
            <a:xfrm>
              <a:off x="-1155700" y="2941638"/>
              <a:ext cx="963613" cy="893763"/>
            </a:xfrm>
            <a:custGeom>
              <a:avLst/>
              <a:gdLst>
                <a:gd name="T0" fmla="*/ 1267 w 1353"/>
                <a:gd name="T1" fmla="*/ 182 h 1256"/>
                <a:gd name="T2" fmla="*/ 87 w 1353"/>
                <a:gd name="T3" fmla="*/ 182 h 1256"/>
                <a:gd name="T4" fmla="*/ 0 w 1353"/>
                <a:gd name="T5" fmla="*/ 91 h 1256"/>
                <a:gd name="T6" fmla="*/ 87 w 1353"/>
                <a:gd name="T7" fmla="*/ 0 h 1256"/>
                <a:gd name="T8" fmla="*/ 1267 w 1353"/>
                <a:gd name="T9" fmla="*/ 0 h 1256"/>
                <a:gd name="T10" fmla="*/ 1353 w 1353"/>
                <a:gd name="T11" fmla="*/ 91 h 1256"/>
                <a:gd name="T12" fmla="*/ 1267 w 1353"/>
                <a:gd name="T13" fmla="*/ 182 h 1256"/>
                <a:gd name="T14" fmla="*/ 1267 w 1353"/>
                <a:gd name="T15" fmla="*/ 719 h 1256"/>
                <a:gd name="T16" fmla="*/ 87 w 1353"/>
                <a:gd name="T17" fmla="*/ 719 h 1256"/>
                <a:gd name="T18" fmla="*/ 0 w 1353"/>
                <a:gd name="T19" fmla="*/ 628 h 1256"/>
                <a:gd name="T20" fmla="*/ 87 w 1353"/>
                <a:gd name="T21" fmla="*/ 537 h 1256"/>
                <a:gd name="T22" fmla="*/ 1267 w 1353"/>
                <a:gd name="T23" fmla="*/ 537 h 1256"/>
                <a:gd name="T24" fmla="*/ 1353 w 1353"/>
                <a:gd name="T25" fmla="*/ 628 h 1256"/>
                <a:gd name="T26" fmla="*/ 1267 w 1353"/>
                <a:gd name="T27" fmla="*/ 719 h 1256"/>
                <a:gd name="T28" fmla="*/ 1267 w 1353"/>
                <a:gd name="T29" fmla="*/ 1256 h 1256"/>
                <a:gd name="T30" fmla="*/ 87 w 1353"/>
                <a:gd name="T31" fmla="*/ 1256 h 1256"/>
                <a:gd name="T32" fmla="*/ 1 w 1353"/>
                <a:gd name="T33" fmla="*/ 1165 h 1256"/>
                <a:gd name="T34" fmla="*/ 87 w 1353"/>
                <a:gd name="T35" fmla="*/ 1075 h 1256"/>
                <a:gd name="T36" fmla="*/ 1267 w 1353"/>
                <a:gd name="T37" fmla="*/ 1075 h 1256"/>
                <a:gd name="T38" fmla="*/ 1352 w 1353"/>
                <a:gd name="T39" fmla="*/ 1165 h 1256"/>
                <a:gd name="T40" fmla="*/ 1267 w 1353"/>
                <a:gd name="T41" fmla="*/ 1256 h 1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353" h="1256">
                  <a:moveTo>
                    <a:pt x="1267" y="182"/>
                  </a:moveTo>
                  <a:cubicBezTo>
                    <a:pt x="87" y="182"/>
                    <a:pt x="87" y="182"/>
                    <a:pt x="87" y="182"/>
                  </a:cubicBezTo>
                  <a:cubicBezTo>
                    <a:pt x="38" y="180"/>
                    <a:pt x="0" y="140"/>
                    <a:pt x="0" y="91"/>
                  </a:cubicBezTo>
                  <a:cubicBezTo>
                    <a:pt x="0" y="42"/>
                    <a:pt x="38" y="2"/>
                    <a:pt x="87" y="0"/>
                  </a:cubicBezTo>
                  <a:cubicBezTo>
                    <a:pt x="1267" y="0"/>
                    <a:pt x="1267" y="0"/>
                    <a:pt x="1267" y="0"/>
                  </a:cubicBezTo>
                  <a:cubicBezTo>
                    <a:pt x="1315" y="2"/>
                    <a:pt x="1353" y="42"/>
                    <a:pt x="1353" y="91"/>
                  </a:cubicBezTo>
                  <a:cubicBezTo>
                    <a:pt x="1353" y="140"/>
                    <a:pt x="1315" y="180"/>
                    <a:pt x="1267" y="182"/>
                  </a:cubicBezTo>
                  <a:moveTo>
                    <a:pt x="1267" y="719"/>
                  </a:moveTo>
                  <a:cubicBezTo>
                    <a:pt x="87" y="719"/>
                    <a:pt x="87" y="719"/>
                    <a:pt x="87" y="719"/>
                  </a:cubicBezTo>
                  <a:cubicBezTo>
                    <a:pt x="38" y="717"/>
                    <a:pt x="0" y="677"/>
                    <a:pt x="0" y="628"/>
                  </a:cubicBezTo>
                  <a:cubicBezTo>
                    <a:pt x="0" y="580"/>
                    <a:pt x="38" y="540"/>
                    <a:pt x="87" y="537"/>
                  </a:cubicBezTo>
                  <a:cubicBezTo>
                    <a:pt x="1267" y="537"/>
                    <a:pt x="1267" y="537"/>
                    <a:pt x="1267" y="537"/>
                  </a:cubicBezTo>
                  <a:cubicBezTo>
                    <a:pt x="1315" y="540"/>
                    <a:pt x="1353" y="580"/>
                    <a:pt x="1353" y="628"/>
                  </a:cubicBezTo>
                  <a:cubicBezTo>
                    <a:pt x="1353" y="677"/>
                    <a:pt x="1315" y="717"/>
                    <a:pt x="1267" y="719"/>
                  </a:cubicBezTo>
                  <a:moveTo>
                    <a:pt x="1267" y="1256"/>
                  </a:moveTo>
                  <a:cubicBezTo>
                    <a:pt x="87" y="1256"/>
                    <a:pt x="87" y="1256"/>
                    <a:pt x="87" y="1256"/>
                  </a:cubicBezTo>
                  <a:cubicBezTo>
                    <a:pt x="39" y="1253"/>
                    <a:pt x="1" y="1213"/>
                    <a:pt x="1" y="1165"/>
                  </a:cubicBezTo>
                  <a:cubicBezTo>
                    <a:pt x="1" y="1117"/>
                    <a:pt x="39" y="1077"/>
                    <a:pt x="87" y="1075"/>
                  </a:cubicBezTo>
                  <a:cubicBezTo>
                    <a:pt x="1267" y="1075"/>
                    <a:pt x="1267" y="1075"/>
                    <a:pt x="1267" y="1075"/>
                  </a:cubicBezTo>
                  <a:cubicBezTo>
                    <a:pt x="1314" y="1077"/>
                    <a:pt x="1352" y="1117"/>
                    <a:pt x="1352" y="1165"/>
                  </a:cubicBezTo>
                  <a:cubicBezTo>
                    <a:pt x="1352" y="1213"/>
                    <a:pt x="1314" y="1253"/>
                    <a:pt x="1267" y="125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
        <p:nvSpPr>
          <p:cNvPr id="45" name="标题 1">
            <a:extLst>
              <a:ext uri="{FF2B5EF4-FFF2-40B4-BE49-F238E27FC236}">
                <a16:creationId xmlns:a16="http://schemas.microsoft.com/office/drawing/2014/main" xmlns="" id="{00DCB90E-DC67-451A-9F1D-7681AE621630}"/>
              </a:ext>
            </a:extLst>
          </p:cNvPr>
          <p:cNvSpPr>
            <a:spLocks noGrp="1"/>
          </p:cNvSpPr>
          <p:nvPr>
            <p:ph type="title" hasCustomPrompt="1"/>
          </p:nvPr>
        </p:nvSpPr>
        <p:spPr>
          <a:xfrm>
            <a:off x="1594800" y="410400"/>
            <a:ext cx="9831600" cy="640800"/>
          </a:xfrm>
          <a:noFill/>
          <a:ln w="9525">
            <a:noFill/>
            <a:miter lim="800000"/>
            <a:headEnd/>
            <a:tailEnd/>
          </a:ln>
        </p:spPr>
        <p:txBody>
          <a:bodyPr vert="horz" wrap="square" lIns="100800" tIns="50400" rIns="100800" bIns="50400" numCol="1" anchor="ctr" anchorCtr="0" compatLnSpc="1">
            <a:prstTxWarp prst="textNoShape">
              <a:avLst/>
            </a:prstTxWarp>
          </a:bodyPr>
          <a:lstStyle>
            <a:lvl1pPr fontAlgn="auto">
              <a:defRPr lang="zh-CN" altLang="en-US" b="1" kern="0" baseline="0" dirty="0">
                <a:solidFill>
                  <a:schemeClr val="tx1"/>
                </a:solidFill>
              </a:defRPr>
            </a:lvl1pPr>
          </a:lstStyle>
          <a:p>
            <a:pPr lvl="0"/>
            <a:r>
              <a:rPr lang="en-US" altLang="zh-CN" dirty="0"/>
              <a:t>Title</a:t>
            </a:r>
            <a:endParaRPr lang="zh-CN" altLang="en-US" dirty="0"/>
          </a:p>
        </p:txBody>
      </p:sp>
    </p:spTree>
    <p:extLst>
      <p:ext uri="{BB962C8B-B14F-4D97-AF65-F5344CB8AC3E}">
        <p14:creationId xmlns:p14="http://schemas.microsoft.com/office/powerpoint/2010/main" val="163981588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8#仅标题">
    <p:spTree>
      <p:nvGrpSpPr>
        <p:cNvPr id="1" name=""/>
        <p:cNvGrpSpPr/>
        <p:nvPr/>
      </p:nvGrpSpPr>
      <p:grpSpPr>
        <a:xfrm>
          <a:off x="0" y="0"/>
          <a:ext cx="0" cy="0"/>
          <a:chOff x="0" y="0"/>
          <a:chExt cx="0" cy="0"/>
        </a:xfrm>
      </p:grpSpPr>
      <p:sp>
        <p:nvSpPr>
          <p:cNvPr id="10" name="Freeform 9">
            <a:extLst>
              <a:ext uri="{FF2B5EF4-FFF2-40B4-BE49-F238E27FC236}">
                <a16:creationId xmlns:a16="http://schemas.microsoft.com/office/drawing/2014/main" xmlns="" id="{DF6CCE27-9DA1-4E7F-B7F9-BCA889AC194E}"/>
              </a:ext>
            </a:extLst>
          </p:cNvPr>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ea typeface="方正兰亭黑简体" panose="02000000000000000000" pitchFamily="2" charset="-122"/>
            </a:endParaRPr>
          </a:p>
        </p:txBody>
      </p:sp>
      <p:sp>
        <p:nvSpPr>
          <p:cNvPr id="11" name="Freeform 11">
            <a:extLst>
              <a:ext uri="{FF2B5EF4-FFF2-40B4-BE49-F238E27FC236}">
                <a16:creationId xmlns:a16="http://schemas.microsoft.com/office/drawing/2014/main" xmlns="" id="{E178DBE3-C2F4-41CD-B21B-32915C1686CD}"/>
              </a:ext>
            </a:extLst>
          </p:cNvPr>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ea typeface="方正兰亭黑简体" panose="02000000000000000000" pitchFamily="2" charset="-122"/>
            </a:endParaRPr>
          </a:p>
        </p:txBody>
      </p:sp>
      <p:sp>
        <p:nvSpPr>
          <p:cNvPr id="12" name="Freeform 12">
            <a:extLst>
              <a:ext uri="{FF2B5EF4-FFF2-40B4-BE49-F238E27FC236}">
                <a16:creationId xmlns:a16="http://schemas.microsoft.com/office/drawing/2014/main" xmlns="" id="{39776166-C7DF-4BB5-A02E-A146639D3F44}"/>
              </a:ext>
            </a:extLst>
          </p:cNvPr>
          <p:cNvSpPr>
            <a:spLocks noEditPoints="1"/>
          </p:cNvSpPr>
          <p:nvPr userDrawn="1"/>
        </p:nvSpPr>
        <p:spPr bwMode="auto">
          <a:xfrm>
            <a:off x="479376" y="474075"/>
            <a:ext cx="508162" cy="508967"/>
          </a:xfrm>
          <a:custGeom>
            <a:avLst/>
            <a:gdLst>
              <a:gd name="T0" fmla="*/ 1433 w 2867"/>
              <a:gd name="T1" fmla="*/ 0 h 2867"/>
              <a:gd name="T2" fmla="*/ 0 w 2867"/>
              <a:gd name="T3" fmla="*/ 1433 h 2867"/>
              <a:gd name="T4" fmla="*/ 1433 w 2867"/>
              <a:gd name="T5" fmla="*/ 2867 h 2867"/>
              <a:gd name="T6" fmla="*/ 2867 w 2867"/>
              <a:gd name="T7" fmla="*/ 1433 h 2867"/>
              <a:gd name="T8" fmla="*/ 1433 w 2867"/>
              <a:gd name="T9" fmla="*/ 0 h 2867"/>
              <a:gd name="T10" fmla="*/ 1433 w 2867"/>
              <a:gd name="T11" fmla="*/ 2662 h 2867"/>
              <a:gd name="T12" fmla="*/ 205 w 2867"/>
              <a:gd name="T13" fmla="*/ 1433 h 2867"/>
              <a:gd name="T14" fmla="*/ 1433 w 2867"/>
              <a:gd name="T15" fmla="*/ 205 h 2867"/>
              <a:gd name="T16" fmla="*/ 2662 w 2867"/>
              <a:gd name="T17" fmla="*/ 1433 h 2867"/>
              <a:gd name="T18" fmla="*/ 1433 w 2867"/>
              <a:gd name="T19" fmla="*/ 2662 h 2867"/>
              <a:gd name="T20" fmla="*/ 2336 w 2867"/>
              <a:gd name="T21" fmla="*/ 2066 h 2867"/>
              <a:gd name="T22" fmla="*/ 523 w 2867"/>
              <a:gd name="T23" fmla="*/ 2066 h 2867"/>
              <a:gd name="T24" fmla="*/ 976 w 2867"/>
              <a:gd name="T25" fmla="*/ 1432 h 2867"/>
              <a:gd name="T26" fmla="*/ 1255 w 2867"/>
              <a:gd name="T27" fmla="*/ 1810 h 2867"/>
              <a:gd name="T28" fmla="*/ 1792 w 2867"/>
              <a:gd name="T29" fmla="*/ 1069 h 2867"/>
              <a:gd name="T30" fmla="*/ 2336 w 2867"/>
              <a:gd name="T31" fmla="*/ 2066 h 2867"/>
              <a:gd name="T32" fmla="*/ 704 w 2867"/>
              <a:gd name="T33" fmla="*/ 978 h 2867"/>
              <a:gd name="T34" fmla="*/ 886 w 2867"/>
              <a:gd name="T35" fmla="*/ 797 h 2867"/>
              <a:gd name="T36" fmla="*/ 1067 w 2867"/>
              <a:gd name="T37" fmla="*/ 978 h 2867"/>
              <a:gd name="T38" fmla="*/ 886 w 2867"/>
              <a:gd name="T39" fmla="*/ 1160 h 2867"/>
              <a:gd name="T40" fmla="*/ 704 w 2867"/>
              <a:gd name="T41" fmla="*/ 978 h 2867"/>
              <a:gd name="T42" fmla="*/ 704 w 2867"/>
              <a:gd name="T43" fmla="*/ 978 h 2867"/>
              <a:gd name="T44" fmla="*/ 704 w 2867"/>
              <a:gd name="T45" fmla="*/ 978 h 28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867" h="2867">
                <a:moveTo>
                  <a:pt x="1433" y="0"/>
                </a:moveTo>
                <a:cubicBezTo>
                  <a:pt x="643" y="0"/>
                  <a:pt x="0" y="643"/>
                  <a:pt x="0" y="1433"/>
                </a:cubicBezTo>
                <a:cubicBezTo>
                  <a:pt x="0" y="2224"/>
                  <a:pt x="643" y="2867"/>
                  <a:pt x="1433" y="2867"/>
                </a:cubicBezTo>
                <a:cubicBezTo>
                  <a:pt x="2224" y="2867"/>
                  <a:pt x="2867" y="2224"/>
                  <a:pt x="2867" y="1433"/>
                </a:cubicBezTo>
                <a:cubicBezTo>
                  <a:pt x="2867" y="643"/>
                  <a:pt x="2224" y="0"/>
                  <a:pt x="1433" y="0"/>
                </a:cubicBezTo>
                <a:close/>
                <a:moveTo>
                  <a:pt x="1433" y="2662"/>
                </a:moveTo>
                <a:cubicBezTo>
                  <a:pt x="756" y="2662"/>
                  <a:pt x="205" y="2111"/>
                  <a:pt x="205" y="1433"/>
                </a:cubicBezTo>
                <a:cubicBezTo>
                  <a:pt x="205" y="756"/>
                  <a:pt x="756" y="205"/>
                  <a:pt x="1433" y="205"/>
                </a:cubicBezTo>
                <a:cubicBezTo>
                  <a:pt x="2111" y="205"/>
                  <a:pt x="2662" y="756"/>
                  <a:pt x="2662" y="1433"/>
                </a:cubicBezTo>
                <a:cubicBezTo>
                  <a:pt x="2662" y="2111"/>
                  <a:pt x="2111" y="2662"/>
                  <a:pt x="1433" y="2662"/>
                </a:cubicBezTo>
                <a:close/>
                <a:moveTo>
                  <a:pt x="2336" y="2066"/>
                </a:moveTo>
                <a:cubicBezTo>
                  <a:pt x="523" y="2066"/>
                  <a:pt x="523" y="2066"/>
                  <a:pt x="523" y="2066"/>
                </a:cubicBezTo>
                <a:cubicBezTo>
                  <a:pt x="976" y="1432"/>
                  <a:pt x="976" y="1432"/>
                  <a:pt x="976" y="1432"/>
                </a:cubicBezTo>
                <a:cubicBezTo>
                  <a:pt x="1255" y="1810"/>
                  <a:pt x="1255" y="1810"/>
                  <a:pt x="1255" y="1810"/>
                </a:cubicBezTo>
                <a:cubicBezTo>
                  <a:pt x="1792" y="1069"/>
                  <a:pt x="1792" y="1069"/>
                  <a:pt x="1792" y="1069"/>
                </a:cubicBezTo>
                <a:lnTo>
                  <a:pt x="2336" y="2066"/>
                </a:lnTo>
                <a:close/>
                <a:moveTo>
                  <a:pt x="704" y="978"/>
                </a:moveTo>
                <a:cubicBezTo>
                  <a:pt x="704" y="878"/>
                  <a:pt x="786" y="797"/>
                  <a:pt x="886" y="797"/>
                </a:cubicBezTo>
                <a:cubicBezTo>
                  <a:pt x="986" y="797"/>
                  <a:pt x="1067" y="878"/>
                  <a:pt x="1067" y="978"/>
                </a:cubicBezTo>
                <a:cubicBezTo>
                  <a:pt x="1067" y="1079"/>
                  <a:pt x="986" y="1160"/>
                  <a:pt x="886" y="1160"/>
                </a:cubicBezTo>
                <a:cubicBezTo>
                  <a:pt x="786" y="1160"/>
                  <a:pt x="704" y="1079"/>
                  <a:pt x="704" y="978"/>
                </a:cubicBezTo>
                <a:close/>
                <a:moveTo>
                  <a:pt x="704" y="978"/>
                </a:moveTo>
                <a:cubicBezTo>
                  <a:pt x="704" y="978"/>
                  <a:pt x="704" y="978"/>
                  <a:pt x="704" y="978"/>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dirty="0">
              <a:ea typeface="方正兰亭黑简体" panose="02000000000000000000" pitchFamily="2" charset="-122"/>
            </a:endParaRPr>
          </a:p>
        </p:txBody>
      </p:sp>
      <p:sp>
        <p:nvSpPr>
          <p:cNvPr id="13" name="标题 1">
            <a:extLst>
              <a:ext uri="{FF2B5EF4-FFF2-40B4-BE49-F238E27FC236}">
                <a16:creationId xmlns:a16="http://schemas.microsoft.com/office/drawing/2014/main" xmlns="" id="{DBA843E6-2036-4E0C-85ED-E8F67BDFA099}"/>
              </a:ext>
            </a:extLst>
          </p:cNvPr>
          <p:cNvSpPr>
            <a:spLocks noGrp="1"/>
          </p:cNvSpPr>
          <p:nvPr>
            <p:ph type="title" hasCustomPrompt="1"/>
          </p:nvPr>
        </p:nvSpPr>
        <p:spPr>
          <a:xfrm>
            <a:off x="1594800" y="410400"/>
            <a:ext cx="9831600" cy="640800"/>
          </a:xfrm>
          <a:noFill/>
          <a:ln w="9525">
            <a:noFill/>
            <a:miter lim="800000"/>
            <a:headEnd/>
            <a:tailEnd/>
          </a:ln>
        </p:spPr>
        <p:txBody>
          <a:bodyPr vert="horz" wrap="square" lIns="100800" tIns="50400" rIns="100800" bIns="50400" numCol="1" anchor="ctr" anchorCtr="0" compatLnSpc="1">
            <a:prstTxWarp prst="textNoShape">
              <a:avLst/>
            </a:prstTxWarp>
          </a:bodyPr>
          <a:lstStyle>
            <a:lvl1pPr fontAlgn="auto">
              <a:defRPr lang="zh-CN" altLang="en-US" b="1" kern="0" baseline="0" dirty="0">
                <a:solidFill>
                  <a:schemeClr val="tx1"/>
                </a:solidFill>
              </a:defRPr>
            </a:lvl1pPr>
          </a:lstStyle>
          <a:p>
            <a:pPr lvl="0"/>
            <a:r>
              <a:rPr lang="en-US" altLang="zh-CN" dirty="0"/>
              <a:t>Title</a:t>
            </a:r>
            <a:endParaRPr lang="zh-CN" altLang="en-US" dirty="0"/>
          </a:p>
        </p:txBody>
      </p:sp>
    </p:spTree>
    <p:extLst>
      <p:ext uri="{BB962C8B-B14F-4D97-AF65-F5344CB8AC3E}">
        <p14:creationId xmlns:p14="http://schemas.microsoft.com/office/powerpoint/2010/main" val="338980394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p:cSld name="9#全白背景">
    <p:spTree>
      <p:nvGrpSpPr>
        <p:cNvPr id="1" name=""/>
        <p:cNvGrpSpPr/>
        <p:nvPr/>
      </p:nvGrpSpPr>
      <p:grpSpPr>
        <a:xfrm>
          <a:off x="0" y="0"/>
          <a:ext cx="0" cy="0"/>
          <a:chOff x="0" y="0"/>
          <a:chExt cx="0" cy="0"/>
        </a:xfrm>
      </p:grpSpPr>
      <p:grpSp>
        <p:nvGrpSpPr>
          <p:cNvPr id="2" name="组合 1"/>
          <p:cNvGrpSpPr/>
          <p:nvPr/>
        </p:nvGrpSpPr>
        <p:grpSpPr>
          <a:xfrm>
            <a:off x="12162528" y="4653136"/>
            <a:ext cx="638734" cy="1729234"/>
            <a:chOff x="12162528" y="4653136"/>
            <a:chExt cx="638734" cy="1729234"/>
          </a:xfrm>
        </p:grpSpPr>
        <p:sp>
          <p:nvSpPr>
            <p:cNvPr id="3" name="矩形 2">
              <a:extLst>
                <a:ext uri="{FF2B5EF4-FFF2-40B4-BE49-F238E27FC236}">
                  <a16:creationId xmlns:a16="http://schemas.microsoft.com/office/drawing/2014/main" xmlns="" id="{32AEB80E-D574-4C1A-9EB9-3369A2BB96C5}"/>
                </a:ext>
              </a:extLst>
            </p:cNvPr>
            <p:cNvSpPr/>
            <p:nvPr/>
          </p:nvSpPr>
          <p:spPr>
            <a:xfrm>
              <a:off x="12212029" y="4653136"/>
              <a:ext cx="539729" cy="288726"/>
            </a:xfrm>
            <a:prstGeom prst="rect">
              <a:avLst/>
            </a:prstGeom>
            <a:solidFill>
              <a:srgbClr val="00B0F0"/>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4" name="矩形 3">
              <a:extLst>
                <a:ext uri="{FF2B5EF4-FFF2-40B4-BE49-F238E27FC236}">
                  <a16:creationId xmlns:a16="http://schemas.microsoft.com/office/drawing/2014/main" xmlns="" id="{E94F5345-F49B-42D0-B35C-CA4FB19A3DA6}"/>
                </a:ext>
              </a:extLst>
            </p:cNvPr>
            <p:cNvSpPr/>
            <p:nvPr/>
          </p:nvSpPr>
          <p:spPr>
            <a:xfrm>
              <a:off x="12212029" y="4941964"/>
              <a:ext cx="539729" cy="288000"/>
            </a:xfrm>
            <a:prstGeom prst="rect">
              <a:avLst/>
            </a:prstGeom>
            <a:solidFill>
              <a:srgbClr val="A6D2FF"/>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5" name="矩形 4">
              <a:extLst>
                <a:ext uri="{FF2B5EF4-FFF2-40B4-BE49-F238E27FC236}">
                  <a16:creationId xmlns:a16="http://schemas.microsoft.com/office/drawing/2014/main" xmlns="" id="{BA62EB75-581F-4CD2-92A6-87BDFE3BDBC3}"/>
                </a:ext>
              </a:extLst>
            </p:cNvPr>
            <p:cNvSpPr/>
            <p:nvPr/>
          </p:nvSpPr>
          <p:spPr>
            <a:xfrm>
              <a:off x="12212029" y="5230066"/>
              <a:ext cx="539729" cy="288000"/>
            </a:xfrm>
            <a:prstGeom prst="rect">
              <a:avLst/>
            </a:prstGeom>
            <a:solidFill>
              <a:srgbClr val="D8D8D8"/>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6" name="矩形 5">
              <a:extLst>
                <a:ext uri="{FF2B5EF4-FFF2-40B4-BE49-F238E27FC236}">
                  <a16:creationId xmlns:a16="http://schemas.microsoft.com/office/drawing/2014/main" xmlns="" id="{947DE7E3-EC9F-4331-B252-7BCE51B7F0DA}"/>
                </a:ext>
              </a:extLst>
            </p:cNvPr>
            <p:cNvSpPr/>
            <p:nvPr/>
          </p:nvSpPr>
          <p:spPr>
            <a:xfrm>
              <a:off x="12212029" y="5518168"/>
              <a:ext cx="539729" cy="288000"/>
            </a:xfrm>
            <a:prstGeom prst="rect">
              <a:avLst/>
            </a:prstGeom>
            <a:solidFill>
              <a:schemeClr val="accent2">
                <a:lumMod val="100000"/>
              </a:schemeClr>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7" name="矩形 6">
              <a:extLst>
                <a:ext uri="{FF2B5EF4-FFF2-40B4-BE49-F238E27FC236}">
                  <a16:creationId xmlns:a16="http://schemas.microsoft.com/office/drawing/2014/main" xmlns="" id="{BE210CD8-3823-4C2E-B3EA-E42C40CFB29F}"/>
                </a:ext>
              </a:extLst>
            </p:cNvPr>
            <p:cNvSpPr/>
            <p:nvPr/>
          </p:nvSpPr>
          <p:spPr>
            <a:xfrm>
              <a:off x="12212029" y="5806270"/>
              <a:ext cx="539729" cy="288000"/>
            </a:xfrm>
            <a:prstGeom prst="rect">
              <a:avLst/>
            </a:prstGeom>
            <a:solidFill>
              <a:srgbClr val="FFFFCC"/>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8" name="矩形 7">
              <a:extLst>
                <a:ext uri="{FF2B5EF4-FFF2-40B4-BE49-F238E27FC236}">
                  <a16:creationId xmlns:a16="http://schemas.microsoft.com/office/drawing/2014/main" xmlns="" id="{BE8A406D-0F03-42D8-9159-77B9DE9EB30E}"/>
                </a:ext>
              </a:extLst>
            </p:cNvPr>
            <p:cNvSpPr/>
            <p:nvPr/>
          </p:nvSpPr>
          <p:spPr>
            <a:xfrm>
              <a:off x="12212029" y="6094370"/>
              <a:ext cx="539729" cy="288000"/>
            </a:xfrm>
            <a:prstGeom prst="rect">
              <a:avLst/>
            </a:prstGeom>
            <a:solidFill>
              <a:schemeClr val="accent6"/>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9" name="文本框 8">
              <a:extLst>
                <a:ext uri="{FF2B5EF4-FFF2-40B4-BE49-F238E27FC236}">
                  <a16:creationId xmlns:a16="http://schemas.microsoft.com/office/drawing/2014/main" xmlns="" id="{98A3A11A-AB61-497E-B3AE-12E999A6BBBA}"/>
                </a:ext>
              </a:extLst>
            </p:cNvPr>
            <p:cNvSpPr txBox="1"/>
            <p:nvPr/>
          </p:nvSpPr>
          <p:spPr bwMode="auto">
            <a:xfrm>
              <a:off x="12162528" y="4683920"/>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solidFill>
                    <a:schemeClr val="bg1"/>
                  </a:solidFill>
                  <a:latin typeface="+mn-lt"/>
                  <a:ea typeface="+mn-ea"/>
                </a:rPr>
                <a:t>表格表头</a:t>
              </a:r>
            </a:p>
          </p:txBody>
        </p:sp>
        <p:sp>
          <p:nvSpPr>
            <p:cNvPr id="10" name="文本框 9">
              <a:extLst>
                <a:ext uri="{FF2B5EF4-FFF2-40B4-BE49-F238E27FC236}">
                  <a16:creationId xmlns:a16="http://schemas.microsoft.com/office/drawing/2014/main" xmlns="" id="{CF824ACE-31EE-452D-A81D-32E189AFE158}"/>
                </a:ext>
              </a:extLst>
            </p:cNvPr>
            <p:cNvSpPr txBox="1"/>
            <p:nvPr/>
          </p:nvSpPr>
          <p:spPr bwMode="auto">
            <a:xfrm>
              <a:off x="12162528" y="4972385"/>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表格边框</a:t>
              </a:r>
            </a:p>
          </p:txBody>
        </p:sp>
        <p:sp>
          <p:nvSpPr>
            <p:cNvPr id="11" name="文本框 10">
              <a:extLst>
                <a:ext uri="{FF2B5EF4-FFF2-40B4-BE49-F238E27FC236}">
                  <a16:creationId xmlns:a16="http://schemas.microsoft.com/office/drawing/2014/main" xmlns="" id="{7399143C-FDAD-45F1-BC44-030BD92ABA98}"/>
                </a:ext>
              </a:extLst>
            </p:cNvPr>
            <p:cNvSpPr txBox="1"/>
            <p:nvPr/>
          </p:nvSpPr>
          <p:spPr bwMode="auto">
            <a:xfrm>
              <a:off x="12162528" y="5260487"/>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导航灰底</a:t>
              </a:r>
            </a:p>
          </p:txBody>
        </p:sp>
        <p:sp>
          <p:nvSpPr>
            <p:cNvPr id="12" name="文本框 11">
              <a:extLst>
                <a:ext uri="{FF2B5EF4-FFF2-40B4-BE49-F238E27FC236}">
                  <a16:creationId xmlns:a16="http://schemas.microsoft.com/office/drawing/2014/main" xmlns="" id="{308D80BD-0AC4-4D30-BDF8-F241047905A7}"/>
                </a:ext>
              </a:extLst>
            </p:cNvPr>
            <p:cNvSpPr txBox="1"/>
            <p:nvPr/>
          </p:nvSpPr>
          <p:spPr bwMode="auto">
            <a:xfrm>
              <a:off x="12220212" y="5548589"/>
              <a:ext cx="52336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solidFill>
                    <a:schemeClr val="bg1"/>
                  </a:solidFill>
                  <a:latin typeface="+mn-lt"/>
                  <a:ea typeface="+mn-ea"/>
                </a:rPr>
                <a:t>华为红</a:t>
              </a:r>
            </a:p>
          </p:txBody>
        </p:sp>
        <p:sp>
          <p:nvSpPr>
            <p:cNvPr id="13" name="文本框 12">
              <a:extLst>
                <a:ext uri="{FF2B5EF4-FFF2-40B4-BE49-F238E27FC236}">
                  <a16:creationId xmlns:a16="http://schemas.microsoft.com/office/drawing/2014/main" xmlns="" id="{B9CBC549-23CA-4012-B493-FF768D1829F1}"/>
                </a:ext>
              </a:extLst>
            </p:cNvPr>
            <p:cNvSpPr txBox="1"/>
            <p:nvPr/>
          </p:nvSpPr>
          <p:spPr bwMode="auto">
            <a:xfrm>
              <a:off x="12162528" y="5836691"/>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文字底色</a:t>
              </a:r>
            </a:p>
          </p:txBody>
        </p:sp>
        <p:sp>
          <p:nvSpPr>
            <p:cNvPr id="14" name="文本框 13">
              <a:extLst>
                <a:ext uri="{FF2B5EF4-FFF2-40B4-BE49-F238E27FC236}">
                  <a16:creationId xmlns:a16="http://schemas.microsoft.com/office/drawing/2014/main" xmlns="" id="{DA49D1AE-05B4-4A19-9F6F-8B89D09C41DD}"/>
                </a:ext>
              </a:extLst>
            </p:cNvPr>
            <p:cNvSpPr txBox="1"/>
            <p:nvPr/>
          </p:nvSpPr>
          <p:spPr bwMode="auto">
            <a:xfrm>
              <a:off x="12162528" y="6124791"/>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文字边框</a:t>
              </a:r>
            </a:p>
          </p:txBody>
        </p:sp>
      </p:grpSp>
      <p:grpSp>
        <p:nvGrpSpPr>
          <p:cNvPr id="15" name="组合 14">
            <a:extLst>
              <a:ext uri="{FF2B5EF4-FFF2-40B4-BE49-F238E27FC236}">
                <a16:creationId xmlns:a16="http://schemas.microsoft.com/office/drawing/2014/main" xmlns="" id="{EF77FC49-AD3E-47E0-BC1A-86834D77510A}"/>
              </a:ext>
            </a:extLst>
          </p:cNvPr>
          <p:cNvGrpSpPr/>
          <p:nvPr userDrawn="1"/>
        </p:nvGrpSpPr>
        <p:grpSpPr>
          <a:xfrm>
            <a:off x="12162528" y="4653136"/>
            <a:ext cx="638734" cy="1729234"/>
            <a:chOff x="12162528" y="4653136"/>
            <a:chExt cx="638734" cy="1729234"/>
          </a:xfrm>
        </p:grpSpPr>
        <p:sp>
          <p:nvSpPr>
            <p:cNvPr id="16" name="矩形 15">
              <a:extLst>
                <a:ext uri="{FF2B5EF4-FFF2-40B4-BE49-F238E27FC236}">
                  <a16:creationId xmlns:a16="http://schemas.microsoft.com/office/drawing/2014/main" xmlns="" id="{6AF3D7B9-C98D-4658-89DF-BFEBD8B3BE4A}"/>
                </a:ext>
              </a:extLst>
            </p:cNvPr>
            <p:cNvSpPr/>
            <p:nvPr userDrawn="1"/>
          </p:nvSpPr>
          <p:spPr>
            <a:xfrm>
              <a:off x="12212029" y="4653136"/>
              <a:ext cx="539729" cy="288726"/>
            </a:xfrm>
            <a:prstGeom prst="rect">
              <a:avLst/>
            </a:prstGeom>
            <a:solidFill>
              <a:srgbClr val="00B0F0"/>
            </a:solidFill>
          </p:spPr>
          <p:txBody>
            <a:bodyPr wrap="none" rtlCol="0" anchor="ctr">
              <a:noAutofit/>
            </a:bodyPr>
            <a:lstStyle/>
            <a:p>
              <a:pPr marL="342763" indent="-342763" algn="ctr" fontAlgn="auto">
                <a:buFont typeface="+mj-lt"/>
                <a:buAutoNum type="arabicPeriod"/>
              </a:pPr>
              <a:endParaRPr lang="zh-CN" altLang="en-US" sz="900" dirty="0">
                <a:latin typeface="+mn-lt"/>
                <a:ea typeface="+mn-ea"/>
                <a:cs typeface="Huawei Sans" panose="020C0503030203020204" pitchFamily="34" charset="0"/>
              </a:endParaRPr>
            </a:p>
          </p:txBody>
        </p:sp>
        <p:sp>
          <p:nvSpPr>
            <p:cNvPr id="17" name="矩形 16">
              <a:extLst>
                <a:ext uri="{FF2B5EF4-FFF2-40B4-BE49-F238E27FC236}">
                  <a16:creationId xmlns:a16="http://schemas.microsoft.com/office/drawing/2014/main" xmlns="" id="{E224A3F7-2FD9-4EE2-B6B4-DEE68BF1077D}"/>
                </a:ext>
              </a:extLst>
            </p:cNvPr>
            <p:cNvSpPr/>
            <p:nvPr userDrawn="1"/>
          </p:nvSpPr>
          <p:spPr>
            <a:xfrm>
              <a:off x="12212029" y="4941964"/>
              <a:ext cx="539729" cy="288000"/>
            </a:xfrm>
            <a:prstGeom prst="rect">
              <a:avLst/>
            </a:prstGeom>
            <a:solidFill>
              <a:srgbClr val="A6D2FF"/>
            </a:solidFill>
          </p:spPr>
          <p:txBody>
            <a:bodyPr wrap="none" rtlCol="0" anchor="ctr">
              <a:noAutofit/>
            </a:bodyPr>
            <a:lstStyle/>
            <a:p>
              <a:pPr marL="342763" indent="-342763" algn="ctr" fontAlgn="auto">
                <a:buFont typeface="+mj-lt"/>
                <a:buAutoNum type="arabicPeriod"/>
              </a:pPr>
              <a:endParaRPr lang="zh-CN" altLang="en-US" sz="900" dirty="0">
                <a:latin typeface="+mn-lt"/>
                <a:ea typeface="+mn-ea"/>
                <a:cs typeface="Huawei Sans" panose="020C0503030203020204" pitchFamily="34" charset="0"/>
              </a:endParaRPr>
            </a:p>
          </p:txBody>
        </p:sp>
        <p:sp>
          <p:nvSpPr>
            <p:cNvPr id="18" name="矩形 17">
              <a:extLst>
                <a:ext uri="{FF2B5EF4-FFF2-40B4-BE49-F238E27FC236}">
                  <a16:creationId xmlns:a16="http://schemas.microsoft.com/office/drawing/2014/main" xmlns="" id="{9B7634F4-0D38-460D-8F6B-51F840DD6E5C}"/>
                </a:ext>
              </a:extLst>
            </p:cNvPr>
            <p:cNvSpPr/>
            <p:nvPr userDrawn="1"/>
          </p:nvSpPr>
          <p:spPr>
            <a:xfrm>
              <a:off x="12212029" y="5230066"/>
              <a:ext cx="539729" cy="288000"/>
            </a:xfrm>
            <a:prstGeom prst="rect">
              <a:avLst/>
            </a:prstGeom>
            <a:solidFill>
              <a:srgbClr val="D8D8D8"/>
            </a:solidFill>
          </p:spPr>
          <p:txBody>
            <a:bodyPr wrap="none" rtlCol="0" anchor="ctr">
              <a:noAutofit/>
            </a:bodyPr>
            <a:lstStyle/>
            <a:p>
              <a:pPr marL="342763" indent="-342763" algn="ctr" fontAlgn="auto">
                <a:buFont typeface="+mj-lt"/>
                <a:buAutoNum type="arabicPeriod"/>
              </a:pPr>
              <a:endParaRPr lang="zh-CN" altLang="en-US" sz="900" dirty="0">
                <a:latin typeface="+mn-lt"/>
                <a:ea typeface="+mn-ea"/>
                <a:cs typeface="Huawei Sans" panose="020C0503030203020204" pitchFamily="34" charset="0"/>
              </a:endParaRPr>
            </a:p>
          </p:txBody>
        </p:sp>
        <p:sp>
          <p:nvSpPr>
            <p:cNvPr id="19" name="矩形 18">
              <a:extLst>
                <a:ext uri="{FF2B5EF4-FFF2-40B4-BE49-F238E27FC236}">
                  <a16:creationId xmlns:a16="http://schemas.microsoft.com/office/drawing/2014/main" xmlns="" id="{DA0133E8-BAD3-4DFA-A178-BBDB3090C430}"/>
                </a:ext>
              </a:extLst>
            </p:cNvPr>
            <p:cNvSpPr/>
            <p:nvPr userDrawn="1"/>
          </p:nvSpPr>
          <p:spPr>
            <a:xfrm>
              <a:off x="12212029" y="5518168"/>
              <a:ext cx="539729" cy="288000"/>
            </a:xfrm>
            <a:prstGeom prst="rect">
              <a:avLst/>
            </a:prstGeom>
            <a:solidFill>
              <a:srgbClr val="C00000"/>
            </a:solidFill>
          </p:spPr>
          <p:txBody>
            <a:bodyPr wrap="none" rtlCol="0" anchor="ctr">
              <a:noAutofit/>
            </a:bodyPr>
            <a:lstStyle/>
            <a:p>
              <a:pPr marL="342763" indent="-342763" algn="ctr" fontAlgn="auto">
                <a:buFont typeface="+mj-lt"/>
                <a:buAutoNum type="arabicPeriod"/>
              </a:pPr>
              <a:endParaRPr lang="zh-CN" altLang="en-US" sz="900" dirty="0">
                <a:latin typeface="+mn-lt"/>
                <a:ea typeface="+mn-ea"/>
                <a:cs typeface="Huawei Sans" panose="020C0503030203020204" pitchFamily="34" charset="0"/>
              </a:endParaRPr>
            </a:p>
          </p:txBody>
        </p:sp>
        <p:sp>
          <p:nvSpPr>
            <p:cNvPr id="20" name="矩形 19">
              <a:extLst>
                <a:ext uri="{FF2B5EF4-FFF2-40B4-BE49-F238E27FC236}">
                  <a16:creationId xmlns:a16="http://schemas.microsoft.com/office/drawing/2014/main" xmlns="" id="{A6257880-ACA4-4CB0-A2DA-B8A95474C710}"/>
                </a:ext>
              </a:extLst>
            </p:cNvPr>
            <p:cNvSpPr/>
            <p:nvPr userDrawn="1"/>
          </p:nvSpPr>
          <p:spPr>
            <a:xfrm>
              <a:off x="12212029" y="5806270"/>
              <a:ext cx="539729" cy="288000"/>
            </a:xfrm>
            <a:prstGeom prst="rect">
              <a:avLst/>
            </a:prstGeom>
            <a:solidFill>
              <a:srgbClr val="FFFFCC"/>
            </a:solidFill>
          </p:spPr>
          <p:txBody>
            <a:bodyPr wrap="none" rtlCol="0" anchor="ctr">
              <a:noAutofit/>
            </a:bodyPr>
            <a:lstStyle/>
            <a:p>
              <a:pPr marL="342763" indent="-342763" algn="ctr" fontAlgn="auto">
                <a:buFont typeface="+mj-lt"/>
                <a:buAutoNum type="arabicPeriod"/>
              </a:pPr>
              <a:endParaRPr lang="zh-CN" altLang="en-US" sz="900" dirty="0">
                <a:latin typeface="+mn-lt"/>
                <a:ea typeface="+mn-ea"/>
                <a:cs typeface="Huawei Sans" panose="020C0503030203020204" pitchFamily="34" charset="0"/>
              </a:endParaRPr>
            </a:p>
          </p:txBody>
        </p:sp>
        <p:sp>
          <p:nvSpPr>
            <p:cNvPr id="21" name="矩形 20">
              <a:extLst>
                <a:ext uri="{FF2B5EF4-FFF2-40B4-BE49-F238E27FC236}">
                  <a16:creationId xmlns:a16="http://schemas.microsoft.com/office/drawing/2014/main" xmlns="" id="{C941CDE8-18B0-4D33-B091-C0BB7CC7CF33}"/>
                </a:ext>
              </a:extLst>
            </p:cNvPr>
            <p:cNvSpPr/>
            <p:nvPr userDrawn="1"/>
          </p:nvSpPr>
          <p:spPr>
            <a:xfrm>
              <a:off x="12212029" y="6094370"/>
              <a:ext cx="539729" cy="288000"/>
            </a:xfrm>
            <a:prstGeom prst="rect">
              <a:avLst/>
            </a:prstGeom>
            <a:solidFill>
              <a:srgbClr val="FFC000"/>
            </a:solidFill>
          </p:spPr>
          <p:txBody>
            <a:bodyPr wrap="none" rtlCol="0" anchor="ctr">
              <a:noAutofit/>
            </a:bodyPr>
            <a:lstStyle/>
            <a:p>
              <a:pPr marL="342763" indent="-342763" algn="ctr" fontAlgn="auto">
                <a:buFont typeface="+mj-lt"/>
                <a:buAutoNum type="arabicPeriod"/>
              </a:pPr>
              <a:endParaRPr lang="zh-CN" altLang="en-US" sz="900" dirty="0">
                <a:latin typeface="+mn-lt"/>
                <a:ea typeface="+mn-ea"/>
                <a:cs typeface="Huawei Sans" panose="020C0503030203020204" pitchFamily="34" charset="0"/>
              </a:endParaRPr>
            </a:p>
          </p:txBody>
        </p:sp>
        <p:sp>
          <p:nvSpPr>
            <p:cNvPr id="22" name="文本框 21">
              <a:extLst>
                <a:ext uri="{FF2B5EF4-FFF2-40B4-BE49-F238E27FC236}">
                  <a16:creationId xmlns:a16="http://schemas.microsoft.com/office/drawing/2014/main" xmlns="" id="{BBC825CB-359B-4FF7-81FB-3E7CBD4BA534}"/>
                </a:ext>
              </a:extLst>
            </p:cNvPr>
            <p:cNvSpPr txBox="1"/>
            <p:nvPr userDrawn="1"/>
          </p:nvSpPr>
          <p:spPr bwMode="auto">
            <a:xfrm>
              <a:off x="12162528" y="4683920"/>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solidFill>
                    <a:schemeClr val="bg1"/>
                  </a:solidFill>
                  <a:latin typeface="+mn-lt"/>
                  <a:ea typeface="+mn-ea"/>
                </a:rPr>
                <a:t>表格表头</a:t>
              </a:r>
            </a:p>
          </p:txBody>
        </p:sp>
        <p:sp>
          <p:nvSpPr>
            <p:cNvPr id="23" name="文本框 22">
              <a:extLst>
                <a:ext uri="{FF2B5EF4-FFF2-40B4-BE49-F238E27FC236}">
                  <a16:creationId xmlns:a16="http://schemas.microsoft.com/office/drawing/2014/main" xmlns="" id="{2CE983A1-3157-42F4-AAD7-2B857E4DF45B}"/>
                </a:ext>
              </a:extLst>
            </p:cNvPr>
            <p:cNvSpPr txBox="1"/>
            <p:nvPr userDrawn="1"/>
          </p:nvSpPr>
          <p:spPr bwMode="auto">
            <a:xfrm>
              <a:off x="12162528" y="4972385"/>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表格边框</a:t>
              </a:r>
            </a:p>
          </p:txBody>
        </p:sp>
        <p:sp>
          <p:nvSpPr>
            <p:cNvPr id="24" name="文本框 23">
              <a:extLst>
                <a:ext uri="{FF2B5EF4-FFF2-40B4-BE49-F238E27FC236}">
                  <a16:creationId xmlns:a16="http://schemas.microsoft.com/office/drawing/2014/main" xmlns="" id="{9315B069-3A35-492D-9DF1-9E42FDCFBA55}"/>
                </a:ext>
              </a:extLst>
            </p:cNvPr>
            <p:cNvSpPr txBox="1"/>
            <p:nvPr userDrawn="1"/>
          </p:nvSpPr>
          <p:spPr bwMode="auto">
            <a:xfrm>
              <a:off x="12162528" y="5260487"/>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导航灰底</a:t>
              </a:r>
            </a:p>
          </p:txBody>
        </p:sp>
        <p:sp>
          <p:nvSpPr>
            <p:cNvPr id="25" name="文本框 24">
              <a:extLst>
                <a:ext uri="{FF2B5EF4-FFF2-40B4-BE49-F238E27FC236}">
                  <a16:creationId xmlns:a16="http://schemas.microsoft.com/office/drawing/2014/main" xmlns="" id="{8FD31C9F-77CE-4750-BE07-0DC78B4E33DA}"/>
                </a:ext>
              </a:extLst>
            </p:cNvPr>
            <p:cNvSpPr txBox="1"/>
            <p:nvPr userDrawn="1"/>
          </p:nvSpPr>
          <p:spPr bwMode="auto">
            <a:xfrm>
              <a:off x="12220212" y="5548589"/>
              <a:ext cx="52336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solidFill>
                    <a:schemeClr val="bg1"/>
                  </a:solidFill>
                  <a:latin typeface="+mn-lt"/>
                  <a:ea typeface="+mn-ea"/>
                </a:rPr>
                <a:t>华为红</a:t>
              </a:r>
            </a:p>
          </p:txBody>
        </p:sp>
        <p:sp>
          <p:nvSpPr>
            <p:cNvPr id="26" name="文本框 25">
              <a:extLst>
                <a:ext uri="{FF2B5EF4-FFF2-40B4-BE49-F238E27FC236}">
                  <a16:creationId xmlns:a16="http://schemas.microsoft.com/office/drawing/2014/main" xmlns="" id="{ED2CB886-EEDB-4E8C-84F5-7F44E004FCAC}"/>
                </a:ext>
              </a:extLst>
            </p:cNvPr>
            <p:cNvSpPr txBox="1"/>
            <p:nvPr userDrawn="1"/>
          </p:nvSpPr>
          <p:spPr bwMode="auto">
            <a:xfrm>
              <a:off x="12162528" y="5836691"/>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文字底色</a:t>
              </a:r>
            </a:p>
          </p:txBody>
        </p:sp>
        <p:sp>
          <p:nvSpPr>
            <p:cNvPr id="27" name="文本框 26">
              <a:extLst>
                <a:ext uri="{FF2B5EF4-FFF2-40B4-BE49-F238E27FC236}">
                  <a16:creationId xmlns:a16="http://schemas.microsoft.com/office/drawing/2014/main" xmlns="" id="{57D8B099-9613-4A52-BAE5-9E6682712E9C}"/>
                </a:ext>
              </a:extLst>
            </p:cNvPr>
            <p:cNvSpPr txBox="1"/>
            <p:nvPr userDrawn="1"/>
          </p:nvSpPr>
          <p:spPr bwMode="auto">
            <a:xfrm>
              <a:off x="12162528" y="6124791"/>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文字边框</a:t>
              </a:r>
            </a:p>
          </p:txBody>
        </p:sp>
      </p:grpSp>
    </p:spTree>
    <p:extLst>
      <p:ext uri="{BB962C8B-B14F-4D97-AF65-F5344CB8AC3E}">
        <p14:creationId xmlns:p14="http://schemas.microsoft.com/office/powerpoint/2010/main" val="31654401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0#思考题">
    <p:spTree>
      <p:nvGrpSpPr>
        <p:cNvPr id="1" name=""/>
        <p:cNvGrpSpPr/>
        <p:nvPr/>
      </p:nvGrpSpPr>
      <p:grpSpPr>
        <a:xfrm>
          <a:off x="0" y="0"/>
          <a:ext cx="0" cy="0"/>
          <a:chOff x="0" y="0"/>
          <a:chExt cx="0" cy="0"/>
        </a:xfrm>
      </p:grpSpPr>
      <p:sp>
        <p:nvSpPr>
          <p:cNvPr id="42" name="文本占位符 6">
            <a:extLst>
              <a:ext uri="{FF2B5EF4-FFF2-40B4-BE49-F238E27FC236}">
                <a16:creationId xmlns:a16="http://schemas.microsoft.com/office/drawing/2014/main" xmlns="" id="{5683C223-8B1D-4EA3-A9F4-AEC7F0A66FD4}"/>
              </a:ext>
            </a:extLst>
          </p:cNvPr>
          <p:cNvSpPr>
            <a:spLocks noGrp="1"/>
          </p:cNvSpPr>
          <p:nvPr>
            <p:ph type="body" sz="quarter" idx="10" hasCustomPrompt="1"/>
          </p:nvPr>
        </p:nvSpPr>
        <p:spPr>
          <a:xfrm>
            <a:off x="451878" y="1242452"/>
            <a:ext cx="11306175" cy="4680000"/>
          </a:xfrm>
          <a:prstGeom prst="rect">
            <a:avLst/>
          </a:prstGeom>
        </p:spPr>
        <p:txBody>
          <a:bodyPr/>
          <a:lstStyle>
            <a:lvl1pPr marL="457200" marR="0" indent="-457200" algn="just" defTabSz="801688" rtl="0" eaLnBrk="1" fontAlgn="auto" latinLnBrk="0" hangingPunct="1">
              <a:lnSpc>
                <a:spcPct val="140000"/>
              </a:lnSpc>
              <a:spcBef>
                <a:spcPct val="30000"/>
              </a:spcBef>
              <a:spcAft>
                <a:spcPct val="0"/>
              </a:spcAft>
              <a:buClr>
                <a:schemeClr val="tx1"/>
              </a:buClr>
              <a:buSzPct val="100000"/>
              <a:buFont typeface="+mj-lt"/>
              <a:buAutoNum type="arabicPeriod"/>
              <a:tabLst/>
              <a:defRPr sz="2000" baseline="0">
                <a:latin typeface="Huawei Sans" panose="020C0503030203020204" pitchFamily="34" charset="0"/>
                <a:ea typeface="方正兰亭黑简体" panose="02000000000000000000" pitchFamily="2" charset="-122"/>
                <a:cs typeface="Huawei Sans" panose="020C0503030203020204" pitchFamily="34" charset="0"/>
              </a:defRPr>
            </a:lvl1pPr>
            <a:lvl2pPr marL="744537" indent="-342900" algn="just" fontAlgn="auto">
              <a:buSzPct val="100000"/>
              <a:buFont typeface="+mj-lt"/>
              <a:buAutoNum type="alphaUcPeriod"/>
              <a:defRPr sz="1800" baseline="0">
                <a:latin typeface="Huawei Sans" panose="020C0503030203020204" pitchFamily="34" charset="0"/>
              </a:defRPr>
            </a:lvl2pPr>
            <a:lvl3pPr>
              <a:defRPr/>
            </a:lvl3pPr>
            <a:lvl5pPr>
              <a:buNone/>
              <a:defRPr/>
            </a:lvl5pPr>
          </a:lstStyle>
          <a:p>
            <a:r>
              <a:rPr lang="en-US" altLang="zh-CN" dirty="0"/>
              <a:t>Question description.</a:t>
            </a:r>
          </a:p>
          <a:p>
            <a:pPr lvl="1"/>
            <a:endParaRPr lang="en-US" altLang="zh-CN" dirty="0"/>
          </a:p>
        </p:txBody>
      </p:sp>
      <p:sp>
        <p:nvSpPr>
          <p:cNvPr id="43" name="TextBox 10">
            <a:extLst>
              <a:ext uri="{FF2B5EF4-FFF2-40B4-BE49-F238E27FC236}">
                <a16:creationId xmlns:a16="http://schemas.microsoft.com/office/drawing/2014/main" xmlns="" id="{35ECBC3F-A7FD-4BAD-A8A8-B95D33E08F8B}"/>
              </a:ext>
            </a:extLst>
          </p:cNvPr>
          <p:cNvSpPr txBox="1"/>
          <p:nvPr userDrawn="1"/>
        </p:nvSpPr>
        <p:spPr bwMode="auto">
          <a:xfrm>
            <a:off x="1595500" y="408779"/>
            <a:ext cx="1665402" cy="639559"/>
          </a:xfrm>
          <a:prstGeom prst="rect">
            <a:avLst/>
          </a:prstGeom>
          <a:noFill/>
          <a:ln w="9525">
            <a:noFill/>
            <a:miter lim="800000"/>
            <a:headEnd/>
            <a:tailEnd/>
          </a:ln>
        </p:spPr>
        <p:txBody>
          <a:bodyPr wrap="square" lIns="99980" tIns="49987" rIns="99980" bIns="49987" rtlCol="0">
            <a:spAutoFit/>
          </a:bodyPr>
          <a:lstStyle>
            <a:defPPr>
              <a:defRPr lang="zh-CN"/>
            </a:defPPr>
            <a:lvl1pPr defTabSz="1001624" eaLnBrk="0" hangingPunct="0">
              <a:defRPr sz="3500" b="1">
                <a:solidFill>
                  <a:schemeClr val="tx1">
                    <a:lumMod val="75000"/>
                    <a:lumOff val="25000"/>
                  </a:schemeClr>
                </a:solidFill>
                <a:latin typeface="+mn-ea"/>
                <a:ea typeface="+mn-ea"/>
                <a:cs typeface="Arial" pitchFamily="34" charset="0"/>
              </a:defRPr>
            </a:lvl1pPr>
          </a:lstStyle>
          <a:p>
            <a:pPr lvl="0" fontAlgn="auto"/>
            <a:r>
              <a:rPr lang="en-US" altLang="zh-CN" baseline="0" dirty="0">
                <a:latin typeface="Huawei Sans" panose="020C0503030203020204" pitchFamily="34" charset="0"/>
                <a:ea typeface="方正兰亭黑简体" panose="02000000000000000000" pitchFamily="2" charset="-122"/>
                <a:cs typeface="Huawei Sans" panose="020C0503030203020204" pitchFamily="34" charset="0"/>
              </a:rPr>
              <a:t>Quiz</a:t>
            </a:r>
          </a:p>
        </p:txBody>
      </p:sp>
      <p:sp>
        <p:nvSpPr>
          <p:cNvPr id="44" name="Freeform 9">
            <a:extLst>
              <a:ext uri="{FF2B5EF4-FFF2-40B4-BE49-F238E27FC236}">
                <a16:creationId xmlns:a16="http://schemas.microsoft.com/office/drawing/2014/main" xmlns="" id="{BED1E263-B21F-4F46-8AA9-4FEF0E7EAE95}"/>
              </a:ext>
            </a:extLst>
          </p:cNvPr>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5" name="Freeform 11">
            <a:extLst>
              <a:ext uri="{FF2B5EF4-FFF2-40B4-BE49-F238E27FC236}">
                <a16:creationId xmlns:a16="http://schemas.microsoft.com/office/drawing/2014/main" xmlns="" id="{3137D88F-5BC0-4DD9-BADD-981196A76FD7}"/>
              </a:ext>
            </a:extLst>
          </p:cNvPr>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46" name="组合 45">
            <a:extLst>
              <a:ext uri="{FF2B5EF4-FFF2-40B4-BE49-F238E27FC236}">
                <a16:creationId xmlns:a16="http://schemas.microsoft.com/office/drawing/2014/main" xmlns="" id="{4C5767E0-410F-436A-95CC-758F234853E7}"/>
              </a:ext>
            </a:extLst>
          </p:cNvPr>
          <p:cNvGrpSpPr/>
          <p:nvPr userDrawn="1"/>
        </p:nvGrpSpPr>
        <p:grpSpPr>
          <a:xfrm>
            <a:off x="479376" y="424270"/>
            <a:ext cx="495619" cy="592462"/>
            <a:chOff x="5554662" y="2422526"/>
            <a:chExt cx="690564" cy="825500"/>
          </a:xfrm>
          <a:solidFill>
            <a:schemeClr val="bg1"/>
          </a:solidFill>
        </p:grpSpPr>
        <p:sp>
          <p:nvSpPr>
            <p:cNvPr id="47" name="Freeform 30">
              <a:extLst>
                <a:ext uri="{FF2B5EF4-FFF2-40B4-BE49-F238E27FC236}">
                  <a16:creationId xmlns:a16="http://schemas.microsoft.com/office/drawing/2014/main" xmlns="" id="{82DF82FD-51F9-47B5-949E-C390D1D57C89}"/>
                </a:ext>
              </a:extLst>
            </p:cNvPr>
            <p:cNvSpPr>
              <a:spLocks/>
            </p:cNvSpPr>
            <p:nvPr/>
          </p:nvSpPr>
          <p:spPr bwMode="auto">
            <a:xfrm>
              <a:off x="5554662" y="2487613"/>
              <a:ext cx="258763" cy="760413"/>
            </a:xfrm>
            <a:custGeom>
              <a:avLst/>
              <a:gdLst>
                <a:gd name="T0" fmla="*/ 233 w 245"/>
                <a:gd name="T1" fmla="*/ 722 h 722"/>
                <a:gd name="T2" fmla="*/ 245 w 245"/>
                <a:gd name="T3" fmla="*/ 710 h 722"/>
                <a:gd name="T4" fmla="*/ 245 w 245"/>
                <a:gd name="T5" fmla="*/ 614 h 722"/>
                <a:gd name="T6" fmla="*/ 187 w 245"/>
                <a:gd name="T7" fmla="*/ 559 h 722"/>
                <a:gd name="T8" fmla="*/ 93 w 245"/>
                <a:gd name="T9" fmla="*/ 499 h 722"/>
                <a:gd name="T10" fmla="*/ 93 w 245"/>
                <a:gd name="T11" fmla="*/ 401 h 722"/>
                <a:gd name="T12" fmla="*/ 82 w 245"/>
                <a:gd name="T13" fmla="*/ 398 h 722"/>
                <a:gd name="T14" fmla="*/ 38 w 245"/>
                <a:gd name="T15" fmla="*/ 381 h 722"/>
                <a:gd name="T16" fmla="*/ 102 w 245"/>
                <a:gd name="T17" fmla="*/ 255 h 722"/>
                <a:gd name="T18" fmla="*/ 106 w 245"/>
                <a:gd name="T19" fmla="*/ 250 h 722"/>
                <a:gd name="T20" fmla="*/ 105 w 245"/>
                <a:gd name="T21" fmla="*/ 244 h 722"/>
                <a:gd name="T22" fmla="*/ 218 w 245"/>
                <a:gd name="T23" fmla="*/ 31 h 722"/>
                <a:gd name="T24" fmla="*/ 225 w 245"/>
                <a:gd name="T25" fmla="*/ 15 h 722"/>
                <a:gd name="T26" fmla="*/ 222 w 245"/>
                <a:gd name="T27" fmla="*/ 9 h 722"/>
                <a:gd name="T28" fmla="*/ 207 w 245"/>
                <a:gd name="T29" fmla="*/ 3 h 722"/>
                <a:gd name="T30" fmla="*/ 86 w 245"/>
                <a:gd name="T31" fmla="*/ 148 h 722"/>
                <a:gd name="T32" fmla="*/ 75 w 245"/>
                <a:gd name="T33" fmla="*/ 240 h 722"/>
                <a:gd name="T34" fmla="*/ 8 w 245"/>
                <a:gd name="T35" fmla="*/ 390 h 722"/>
                <a:gd name="T36" fmla="*/ 8 w 245"/>
                <a:gd name="T37" fmla="*/ 391 h 722"/>
                <a:gd name="T38" fmla="*/ 8 w 245"/>
                <a:gd name="T39" fmla="*/ 393 h 722"/>
                <a:gd name="T40" fmla="*/ 63 w 245"/>
                <a:gd name="T41" fmla="*/ 424 h 722"/>
                <a:gd name="T42" fmla="*/ 63 w 245"/>
                <a:gd name="T43" fmla="*/ 500 h 722"/>
                <a:gd name="T44" fmla="*/ 179 w 245"/>
                <a:gd name="T45" fmla="*/ 588 h 722"/>
                <a:gd name="T46" fmla="*/ 215 w 245"/>
                <a:gd name="T47" fmla="*/ 612 h 722"/>
                <a:gd name="T48" fmla="*/ 215 w 245"/>
                <a:gd name="T49" fmla="*/ 614 h 722"/>
                <a:gd name="T50" fmla="*/ 215 w 245"/>
                <a:gd name="T51" fmla="*/ 710 h 722"/>
                <a:gd name="T52" fmla="*/ 227 w 245"/>
                <a:gd name="T53" fmla="*/ 722 h 722"/>
                <a:gd name="T54" fmla="*/ 233 w 245"/>
                <a:gd name="T55" fmla="*/ 722 h 7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45" h="722">
                  <a:moveTo>
                    <a:pt x="233" y="722"/>
                  </a:moveTo>
                  <a:cubicBezTo>
                    <a:pt x="240" y="722"/>
                    <a:pt x="245" y="717"/>
                    <a:pt x="245" y="710"/>
                  </a:cubicBezTo>
                  <a:cubicBezTo>
                    <a:pt x="245" y="614"/>
                    <a:pt x="245" y="614"/>
                    <a:pt x="245" y="614"/>
                  </a:cubicBezTo>
                  <a:cubicBezTo>
                    <a:pt x="245" y="605"/>
                    <a:pt x="242" y="574"/>
                    <a:pt x="187" y="559"/>
                  </a:cubicBezTo>
                  <a:cubicBezTo>
                    <a:pt x="128" y="543"/>
                    <a:pt x="94" y="522"/>
                    <a:pt x="93" y="499"/>
                  </a:cubicBezTo>
                  <a:cubicBezTo>
                    <a:pt x="93" y="401"/>
                    <a:pt x="93" y="401"/>
                    <a:pt x="93" y="401"/>
                  </a:cubicBezTo>
                  <a:cubicBezTo>
                    <a:pt x="82" y="398"/>
                    <a:pt x="82" y="398"/>
                    <a:pt x="82" y="398"/>
                  </a:cubicBezTo>
                  <a:cubicBezTo>
                    <a:pt x="64" y="393"/>
                    <a:pt x="45" y="385"/>
                    <a:pt x="38" y="381"/>
                  </a:cubicBezTo>
                  <a:cubicBezTo>
                    <a:pt x="38" y="369"/>
                    <a:pt x="44" y="325"/>
                    <a:pt x="102" y="255"/>
                  </a:cubicBezTo>
                  <a:cubicBezTo>
                    <a:pt x="106" y="250"/>
                    <a:pt x="106" y="250"/>
                    <a:pt x="106" y="250"/>
                  </a:cubicBezTo>
                  <a:cubicBezTo>
                    <a:pt x="105" y="244"/>
                    <a:pt x="105" y="244"/>
                    <a:pt x="105" y="244"/>
                  </a:cubicBezTo>
                  <a:cubicBezTo>
                    <a:pt x="105" y="237"/>
                    <a:pt x="92" y="92"/>
                    <a:pt x="218" y="31"/>
                  </a:cubicBezTo>
                  <a:cubicBezTo>
                    <a:pt x="224" y="28"/>
                    <a:pt x="227" y="21"/>
                    <a:pt x="225" y="15"/>
                  </a:cubicBezTo>
                  <a:cubicBezTo>
                    <a:pt x="222" y="9"/>
                    <a:pt x="222" y="9"/>
                    <a:pt x="222" y="9"/>
                  </a:cubicBezTo>
                  <a:cubicBezTo>
                    <a:pt x="220" y="3"/>
                    <a:pt x="213" y="0"/>
                    <a:pt x="207" y="3"/>
                  </a:cubicBezTo>
                  <a:cubicBezTo>
                    <a:pt x="147" y="31"/>
                    <a:pt x="105" y="81"/>
                    <a:pt x="86" y="148"/>
                  </a:cubicBezTo>
                  <a:cubicBezTo>
                    <a:pt x="74" y="189"/>
                    <a:pt x="74" y="226"/>
                    <a:pt x="75" y="240"/>
                  </a:cubicBezTo>
                  <a:cubicBezTo>
                    <a:pt x="0" y="333"/>
                    <a:pt x="7" y="385"/>
                    <a:pt x="8" y="390"/>
                  </a:cubicBezTo>
                  <a:cubicBezTo>
                    <a:pt x="8" y="391"/>
                    <a:pt x="8" y="391"/>
                    <a:pt x="8" y="391"/>
                  </a:cubicBezTo>
                  <a:cubicBezTo>
                    <a:pt x="8" y="393"/>
                    <a:pt x="8" y="393"/>
                    <a:pt x="8" y="393"/>
                  </a:cubicBezTo>
                  <a:cubicBezTo>
                    <a:pt x="10" y="397"/>
                    <a:pt x="14" y="409"/>
                    <a:pt x="63" y="424"/>
                  </a:cubicBezTo>
                  <a:cubicBezTo>
                    <a:pt x="63" y="500"/>
                    <a:pt x="63" y="500"/>
                    <a:pt x="63" y="500"/>
                  </a:cubicBezTo>
                  <a:cubicBezTo>
                    <a:pt x="65" y="539"/>
                    <a:pt x="104" y="569"/>
                    <a:pt x="179" y="588"/>
                  </a:cubicBezTo>
                  <a:cubicBezTo>
                    <a:pt x="213" y="597"/>
                    <a:pt x="215" y="611"/>
                    <a:pt x="215" y="612"/>
                  </a:cubicBezTo>
                  <a:cubicBezTo>
                    <a:pt x="215" y="614"/>
                    <a:pt x="215" y="614"/>
                    <a:pt x="215" y="614"/>
                  </a:cubicBezTo>
                  <a:cubicBezTo>
                    <a:pt x="215" y="710"/>
                    <a:pt x="215" y="710"/>
                    <a:pt x="215" y="710"/>
                  </a:cubicBezTo>
                  <a:cubicBezTo>
                    <a:pt x="215" y="717"/>
                    <a:pt x="220" y="722"/>
                    <a:pt x="227" y="722"/>
                  </a:cubicBezTo>
                  <a:lnTo>
                    <a:pt x="233" y="72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8" name="Freeform 31">
              <a:extLst>
                <a:ext uri="{FF2B5EF4-FFF2-40B4-BE49-F238E27FC236}">
                  <a16:creationId xmlns:a16="http://schemas.microsoft.com/office/drawing/2014/main" xmlns="" id="{7BE8A9FD-4671-488D-B641-FE6B2B0C6630}"/>
                </a:ext>
              </a:extLst>
            </p:cNvPr>
            <p:cNvSpPr>
              <a:spLocks/>
            </p:cNvSpPr>
            <p:nvPr/>
          </p:nvSpPr>
          <p:spPr bwMode="auto">
            <a:xfrm>
              <a:off x="6029325" y="2752726"/>
              <a:ext cx="169863" cy="495300"/>
            </a:xfrm>
            <a:custGeom>
              <a:avLst/>
              <a:gdLst>
                <a:gd name="T0" fmla="*/ 21 w 162"/>
                <a:gd name="T1" fmla="*/ 470 h 470"/>
                <a:gd name="T2" fmla="*/ 33 w 162"/>
                <a:gd name="T3" fmla="*/ 458 h 470"/>
                <a:gd name="T4" fmla="*/ 33 w 162"/>
                <a:gd name="T5" fmla="*/ 361 h 470"/>
                <a:gd name="T6" fmla="*/ 108 w 162"/>
                <a:gd name="T7" fmla="*/ 168 h 470"/>
                <a:gd name="T8" fmla="*/ 162 w 162"/>
                <a:gd name="T9" fmla="*/ 13 h 470"/>
                <a:gd name="T10" fmla="*/ 151 w 162"/>
                <a:gd name="T11" fmla="*/ 1 h 470"/>
                <a:gd name="T12" fmla="*/ 144 w 162"/>
                <a:gd name="T13" fmla="*/ 0 h 470"/>
                <a:gd name="T14" fmla="*/ 131 w 162"/>
                <a:gd name="T15" fmla="*/ 12 h 470"/>
                <a:gd name="T16" fmla="*/ 84 w 162"/>
                <a:gd name="T17" fmla="*/ 149 h 470"/>
                <a:gd name="T18" fmla="*/ 3 w 162"/>
                <a:gd name="T19" fmla="*/ 362 h 470"/>
                <a:gd name="T20" fmla="*/ 3 w 162"/>
                <a:gd name="T21" fmla="*/ 458 h 470"/>
                <a:gd name="T22" fmla="*/ 15 w 162"/>
                <a:gd name="T23" fmla="*/ 470 h 470"/>
                <a:gd name="T24" fmla="*/ 21 w 162"/>
                <a:gd name="T25" fmla="*/ 470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62" h="470">
                  <a:moveTo>
                    <a:pt x="21" y="470"/>
                  </a:moveTo>
                  <a:cubicBezTo>
                    <a:pt x="28" y="470"/>
                    <a:pt x="33" y="465"/>
                    <a:pt x="33" y="458"/>
                  </a:cubicBezTo>
                  <a:cubicBezTo>
                    <a:pt x="33" y="361"/>
                    <a:pt x="33" y="361"/>
                    <a:pt x="33" y="361"/>
                  </a:cubicBezTo>
                  <a:cubicBezTo>
                    <a:pt x="33" y="360"/>
                    <a:pt x="29" y="262"/>
                    <a:pt x="108" y="168"/>
                  </a:cubicBezTo>
                  <a:cubicBezTo>
                    <a:pt x="137" y="133"/>
                    <a:pt x="157" y="75"/>
                    <a:pt x="162" y="13"/>
                  </a:cubicBezTo>
                  <a:cubicBezTo>
                    <a:pt x="162" y="7"/>
                    <a:pt x="157" y="1"/>
                    <a:pt x="151" y="1"/>
                  </a:cubicBezTo>
                  <a:cubicBezTo>
                    <a:pt x="144" y="0"/>
                    <a:pt x="144" y="0"/>
                    <a:pt x="144" y="0"/>
                  </a:cubicBezTo>
                  <a:cubicBezTo>
                    <a:pt x="138" y="0"/>
                    <a:pt x="132" y="5"/>
                    <a:pt x="131" y="12"/>
                  </a:cubicBezTo>
                  <a:cubicBezTo>
                    <a:pt x="127" y="67"/>
                    <a:pt x="110" y="119"/>
                    <a:pt x="84" y="149"/>
                  </a:cubicBezTo>
                  <a:cubicBezTo>
                    <a:pt x="0" y="249"/>
                    <a:pt x="3" y="353"/>
                    <a:pt x="3" y="362"/>
                  </a:cubicBezTo>
                  <a:cubicBezTo>
                    <a:pt x="3" y="458"/>
                    <a:pt x="3" y="458"/>
                    <a:pt x="3" y="458"/>
                  </a:cubicBezTo>
                  <a:cubicBezTo>
                    <a:pt x="3" y="465"/>
                    <a:pt x="8" y="470"/>
                    <a:pt x="15" y="470"/>
                  </a:cubicBezTo>
                  <a:lnTo>
                    <a:pt x="21" y="47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9" name="Freeform 32">
              <a:extLst>
                <a:ext uri="{FF2B5EF4-FFF2-40B4-BE49-F238E27FC236}">
                  <a16:creationId xmlns:a16="http://schemas.microsoft.com/office/drawing/2014/main" xmlns="" id="{8CEB66CD-0FF1-46B3-B158-FECC75C2DAF9}"/>
                </a:ext>
              </a:extLst>
            </p:cNvPr>
            <p:cNvSpPr>
              <a:spLocks/>
            </p:cNvSpPr>
            <p:nvPr/>
          </p:nvSpPr>
          <p:spPr bwMode="auto">
            <a:xfrm>
              <a:off x="5851525" y="2489201"/>
              <a:ext cx="325437" cy="406401"/>
            </a:xfrm>
            <a:custGeom>
              <a:avLst/>
              <a:gdLst>
                <a:gd name="T0" fmla="*/ 155 w 309"/>
                <a:gd name="T1" fmla="*/ 386 h 386"/>
                <a:gd name="T2" fmla="*/ 189 w 309"/>
                <a:gd name="T3" fmla="*/ 363 h 386"/>
                <a:gd name="T4" fmla="*/ 208 w 309"/>
                <a:gd name="T5" fmla="*/ 363 h 386"/>
                <a:gd name="T6" fmla="*/ 232 w 309"/>
                <a:gd name="T7" fmla="*/ 353 h 386"/>
                <a:gd name="T8" fmla="*/ 242 w 309"/>
                <a:gd name="T9" fmla="*/ 329 h 386"/>
                <a:gd name="T10" fmla="*/ 242 w 309"/>
                <a:gd name="T11" fmla="*/ 308 h 386"/>
                <a:gd name="T12" fmla="*/ 212 w 309"/>
                <a:gd name="T13" fmla="*/ 308 h 386"/>
                <a:gd name="T14" fmla="*/ 212 w 309"/>
                <a:gd name="T15" fmla="*/ 329 h 386"/>
                <a:gd name="T16" fmla="*/ 210 w 309"/>
                <a:gd name="T17" fmla="*/ 332 h 386"/>
                <a:gd name="T18" fmla="*/ 208 w 309"/>
                <a:gd name="T19" fmla="*/ 333 h 386"/>
                <a:gd name="T20" fmla="*/ 162 w 309"/>
                <a:gd name="T21" fmla="*/ 333 h 386"/>
                <a:gd name="T22" fmla="*/ 162 w 309"/>
                <a:gd name="T23" fmla="*/ 348 h 386"/>
                <a:gd name="T24" fmla="*/ 155 w 309"/>
                <a:gd name="T25" fmla="*/ 356 h 386"/>
                <a:gd name="T26" fmla="*/ 147 w 309"/>
                <a:gd name="T27" fmla="*/ 348 h 386"/>
                <a:gd name="T28" fmla="*/ 147 w 309"/>
                <a:gd name="T29" fmla="*/ 333 h 386"/>
                <a:gd name="T30" fmla="*/ 101 w 309"/>
                <a:gd name="T31" fmla="*/ 333 h 386"/>
                <a:gd name="T32" fmla="*/ 98 w 309"/>
                <a:gd name="T33" fmla="*/ 329 h 386"/>
                <a:gd name="T34" fmla="*/ 98 w 309"/>
                <a:gd name="T35" fmla="*/ 266 h 386"/>
                <a:gd name="T36" fmla="*/ 90 w 309"/>
                <a:gd name="T37" fmla="*/ 262 h 386"/>
                <a:gd name="T38" fmla="*/ 30 w 309"/>
                <a:gd name="T39" fmla="*/ 155 h 386"/>
                <a:gd name="T40" fmla="*/ 155 w 309"/>
                <a:gd name="T41" fmla="*/ 31 h 386"/>
                <a:gd name="T42" fmla="*/ 279 w 309"/>
                <a:gd name="T43" fmla="*/ 155 h 386"/>
                <a:gd name="T44" fmla="*/ 222 w 309"/>
                <a:gd name="T45" fmla="*/ 260 h 386"/>
                <a:gd name="T46" fmla="*/ 174 w 309"/>
                <a:gd name="T47" fmla="*/ 259 h 386"/>
                <a:gd name="T48" fmla="*/ 170 w 309"/>
                <a:gd name="T49" fmla="*/ 255 h 386"/>
                <a:gd name="T50" fmla="*/ 170 w 309"/>
                <a:gd name="T51" fmla="*/ 188 h 386"/>
                <a:gd name="T52" fmla="*/ 139 w 309"/>
                <a:gd name="T53" fmla="*/ 188 h 386"/>
                <a:gd name="T54" fmla="*/ 139 w 309"/>
                <a:gd name="T55" fmla="*/ 255 h 386"/>
                <a:gd name="T56" fmla="*/ 174 w 309"/>
                <a:gd name="T57" fmla="*/ 290 h 386"/>
                <a:gd name="T58" fmla="*/ 231 w 309"/>
                <a:gd name="T59" fmla="*/ 290 h 386"/>
                <a:gd name="T60" fmla="*/ 235 w 309"/>
                <a:gd name="T61" fmla="*/ 288 h 386"/>
                <a:gd name="T62" fmla="*/ 309 w 309"/>
                <a:gd name="T63" fmla="*/ 155 h 386"/>
                <a:gd name="T64" fmla="*/ 155 w 309"/>
                <a:gd name="T65" fmla="*/ 0 h 386"/>
                <a:gd name="T66" fmla="*/ 0 w 309"/>
                <a:gd name="T67" fmla="*/ 155 h 386"/>
                <a:gd name="T68" fmla="*/ 67 w 309"/>
                <a:gd name="T69" fmla="*/ 283 h 386"/>
                <a:gd name="T70" fmla="*/ 67 w 309"/>
                <a:gd name="T71" fmla="*/ 329 h 386"/>
                <a:gd name="T72" fmla="*/ 101 w 309"/>
                <a:gd name="T73" fmla="*/ 363 h 386"/>
                <a:gd name="T74" fmla="*/ 120 w 309"/>
                <a:gd name="T75" fmla="*/ 363 h 386"/>
                <a:gd name="T76" fmla="*/ 155 w 309"/>
                <a:gd name="T77" fmla="*/ 386 h 3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09" h="386">
                  <a:moveTo>
                    <a:pt x="155" y="386"/>
                  </a:moveTo>
                  <a:cubicBezTo>
                    <a:pt x="170" y="386"/>
                    <a:pt x="184" y="377"/>
                    <a:pt x="189" y="363"/>
                  </a:cubicBezTo>
                  <a:cubicBezTo>
                    <a:pt x="208" y="363"/>
                    <a:pt x="208" y="363"/>
                    <a:pt x="208" y="363"/>
                  </a:cubicBezTo>
                  <a:cubicBezTo>
                    <a:pt x="217" y="363"/>
                    <a:pt x="226" y="360"/>
                    <a:pt x="232" y="353"/>
                  </a:cubicBezTo>
                  <a:cubicBezTo>
                    <a:pt x="238" y="347"/>
                    <a:pt x="242" y="338"/>
                    <a:pt x="242" y="329"/>
                  </a:cubicBezTo>
                  <a:cubicBezTo>
                    <a:pt x="242" y="308"/>
                    <a:pt x="242" y="308"/>
                    <a:pt x="242" y="308"/>
                  </a:cubicBezTo>
                  <a:cubicBezTo>
                    <a:pt x="212" y="308"/>
                    <a:pt x="212" y="308"/>
                    <a:pt x="212" y="308"/>
                  </a:cubicBezTo>
                  <a:cubicBezTo>
                    <a:pt x="212" y="329"/>
                    <a:pt x="212" y="329"/>
                    <a:pt x="212" y="329"/>
                  </a:cubicBezTo>
                  <a:cubicBezTo>
                    <a:pt x="212" y="330"/>
                    <a:pt x="211" y="331"/>
                    <a:pt x="210" y="332"/>
                  </a:cubicBezTo>
                  <a:cubicBezTo>
                    <a:pt x="210" y="332"/>
                    <a:pt x="209" y="333"/>
                    <a:pt x="208" y="333"/>
                  </a:cubicBezTo>
                  <a:cubicBezTo>
                    <a:pt x="162" y="333"/>
                    <a:pt x="162" y="333"/>
                    <a:pt x="162" y="333"/>
                  </a:cubicBezTo>
                  <a:cubicBezTo>
                    <a:pt x="162" y="348"/>
                    <a:pt x="162" y="348"/>
                    <a:pt x="162" y="348"/>
                  </a:cubicBezTo>
                  <a:cubicBezTo>
                    <a:pt x="162" y="352"/>
                    <a:pt x="159" y="356"/>
                    <a:pt x="155" y="356"/>
                  </a:cubicBezTo>
                  <a:cubicBezTo>
                    <a:pt x="150" y="356"/>
                    <a:pt x="147" y="352"/>
                    <a:pt x="147" y="348"/>
                  </a:cubicBezTo>
                  <a:cubicBezTo>
                    <a:pt x="147" y="333"/>
                    <a:pt x="147" y="333"/>
                    <a:pt x="147" y="333"/>
                  </a:cubicBezTo>
                  <a:cubicBezTo>
                    <a:pt x="101" y="333"/>
                    <a:pt x="101" y="333"/>
                    <a:pt x="101" y="333"/>
                  </a:cubicBezTo>
                  <a:cubicBezTo>
                    <a:pt x="99" y="333"/>
                    <a:pt x="98" y="331"/>
                    <a:pt x="98" y="329"/>
                  </a:cubicBezTo>
                  <a:cubicBezTo>
                    <a:pt x="98" y="266"/>
                    <a:pt x="98" y="266"/>
                    <a:pt x="98" y="266"/>
                  </a:cubicBezTo>
                  <a:cubicBezTo>
                    <a:pt x="90" y="262"/>
                    <a:pt x="90" y="262"/>
                    <a:pt x="90" y="262"/>
                  </a:cubicBezTo>
                  <a:cubicBezTo>
                    <a:pt x="53" y="239"/>
                    <a:pt x="30" y="199"/>
                    <a:pt x="30" y="155"/>
                  </a:cubicBezTo>
                  <a:cubicBezTo>
                    <a:pt x="30" y="87"/>
                    <a:pt x="86" y="31"/>
                    <a:pt x="155" y="31"/>
                  </a:cubicBezTo>
                  <a:cubicBezTo>
                    <a:pt x="223" y="31"/>
                    <a:pt x="279" y="87"/>
                    <a:pt x="279" y="155"/>
                  </a:cubicBezTo>
                  <a:cubicBezTo>
                    <a:pt x="279" y="198"/>
                    <a:pt x="258" y="236"/>
                    <a:pt x="222" y="260"/>
                  </a:cubicBezTo>
                  <a:cubicBezTo>
                    <a:pt x="174" y="259"/>
                    <a:pt x="174" y="259"/>
                    <a:pt x="174" y="259"/>
                  </a:cubicBezTo>
                  <a:cubicBezTo>
                    <a:pt x="172" y="259"/>
                    <a:pt x="170" y="258"/>
                    <a:pt x="170" y="255"/>
                  </a:cubicBezTo>
                  <a:cubicBezTo>
                    <a:pt x="170" y="188"/>
                    <a:pt x="170" y="188"/>
                    <a:pt x="170" y="188"/>
                  </a:cubicBezTo>
                  <a:cubicBezTo>
                    <a:pt x="139" y="188"/>
                    <a:pt x="139" y="188"/>
                    <a:pt x="139" y="188"/>
                  </a:cubicBezTo>
                  <a:cubicBezTo>
                    <a:pt x="139" y="255"/>
                    <a:pt x="139" y="255"/>
                    <a:pt x="139" y="255"/>
                  </a:cubicBezTo>
                  <a:cubicBezTo>
                    <a:pt x="139" y="274"/>
                    <a:pt x="155" y="290"/>
                    <a:pt x="174" y="290"/>
                  </a:cubicBezTo>
                  <a:cubicBezTo>
                    <a:pt x="231" y="290"/>
                    <a:pt x="231" y="290"/>
                    <a:pt x="231" y="290"/>
                  </a:cubicBezTo>
                  <a:cubicBezTo>
                    <a:pt x="235" y="288"/>
                    <a:pt x="235" y="288"/>
                    <a:pt x="235" y="288"/>
                  </a:cubicBezTo>
                  <a:cubicBezTo>
                    <a:pt x="281" y="259"/>
                    <a:pt x="309" y="210"/>
                    <a:pt x="309" y="155"/>
                  </a:cubicBezTo>
                  <a:cubicBezTo>
                    <a:pt x="309" y="70"/>
                    <a:pt x="240" y="0"/>
                    <a:pt x="155" y="0"/>
                  </a:cubicBezTo>
                  <a:cubicBezTo>
                    <a:pt x="69" y="0"/>
                    <a:pt x="0" y="70"/>
                    <a:pt x="0" y="155"/>
                  </a:cubicBezTo>
                  <a:cubicBezTo>
                    <a:pt x="0" y="207"/>
                    <a:pt x="25" y="254"/>
                    <a:pt x="67" y="283"/>
                  </a:cubicBezTo>
                  <a:cubicBezTo>
                    <a:pt x="67" y="329"/>
                    <a:pt x="67" y="329"/>
                    <a:pt x="67" y="329"/>
                  </a:cubicBezTo>
                  <a:cubicBezTo>
                    <a:pt x="67" y="348"/>
                    <a:pt x="83" y="363"/>
                    <a:pt x="101" y="363"/>
                  </a:cubicBezTo>
                  <a:cubicBezTo>
                    <a:pt x="120" y="363"/>
                    <a:pt x="120" y="363"/>
                    <a:pt x="120" y="363"/>
                  </a:cubicBezTo>
                  <a:cubicBezTo>
                    <a:pt x="126" y="377"/>
                    <a:pt x="139" y="386"/>
                    <a:pt x="155" y="38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0" name="Freeform 33">
              <a:extLst>
                <a:ext uri="{FF2B5EF4-FFF2-40B4-BE49-F238E27FC236}">
                  <a16:creationId xmlns:a16="http://schemas.microsoft.com/office/drawing/2014/main" xmlns="" id="{96687C17-9C18-4E23-B758-2CA8B7405932}"/>
                </a:ext>
              </a:extLst>
            </p:cNvPr>
            <p:cNvSpPr>
              <a:spLocks noEditPoints="1"/>
            </p:cNvSpPr>
            <p:nvPr/>
          </p:nvSpPr>
          <p:spPr bwMode="auto">
            <a:xfrm>
              <a:off x="5956300" y="2597151"/>
              <a:ext cx="114300" cy="114300"/>
            </a:xfrm>
            <a:custGeom>
              <a:avLst/>
              <a:gdLst>
                <a:gd name="T0" fmla="*/ 55 w 109"/>
                <a:gd name="T1" fmla="*/ 108 h 108"/>
                <a:gd name="T2" fmla="*/ 109 w 109"/>
                <a:gd name="T3" fmla="*/ 54 h 108"/>
                <a:gd name="T4" fmla="*/ 55 w 109"/>
                <a:gd name="T5" fmla="*/ 0 h 108"/>
                <a:gd name="T6" fmla="*/ 0 w 109"/>
                <a:gd name="T7" fmla="*/ 54 h 108"/>
                <a:gd name="T8" fmla="*/ 55 w 109"/>
                <a:gd name="T9" fmla="*/ 108 h 108"/>
                <a:gd name="T10" fmla="*/ 55 w 109"/>
                <a:gd name="T11" fmla="*/ 30 h 108"/>
                <a:gd name="T12" fmla="*/ 78 w 109"/>
                <a:gd name="T13" fmla="*/ 54 h 108"/>
                <a:gd name="T14" fmla="*/ 55 w 109"/>
                <a:gd name="T15" fmla="*/ 78 h 108"/>
                <a:gd name="T16" fmla="*/ 31 w 109"/>
                <a:gd name="T17" fmla="*/ 54 h 108"/>
                <a:gd name="T18" fmla="*/ 55 w 109"/>
                <a:gd name="T19" fmla="*/ 30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9" h="108">
                  <a:moveTo>
                    <a:pt x="55" y="108"/>
                  </a:moveTo>
                  <a:cubicBezTo>
                    <a:pt x="84" y="108"/>
                    <a:pt x="109" y="84"/>
                    <a:pt x="109" y="54"/>
                  </a:cubicBezTo>
                  <a:cubicBezTo>
                    <a:pt x="109" y="24"/>
                    <a:pt x="84" y="0"/>
                    <a:pt x="55" y="0"/>
                  </a:cubicBezTo>
                  <a:cubicBezTo>
                    <a:pt x="25" y="0"/>
                    <a:pt x="0" y="24"/>
                    <a:pt x="0" y="54"/>
                  </a:cubicBezTo>
                  <a:cubicBezTo>
                    <a:pt x="0" y="84"/>
                    <a:pt x="25" y="108"/>
                    <a:pt x="55" y="108"/>
                  </a:cubicBezTo>
                  <a:close/>
                  <a:moveTo>
                    <a:pt x="55" y="30"/>
                  </a:moveTo>
                  <a:cubicBezTo>
                    <a:pt x="68" y="30"/>
                    <a:pt x="78" y="41"/>
                    <a:pt x="78" y="54"/>
                  </a:cubicBezTo>
                  <a:cubicBezTo>
                    <a:pt x="78" y="67"/>
                    <a:pt x="68" y="78"/>
                    <a:pt x="55" y="78"/>
                  </a:cubicBezTo>
                  <a:cubicBezTo>
                    <a:pt x="41" y="78"/>
                    <a:pt x="31" y="67"/>
                    <a:pt x="31" y="54"/>
                  </a:cubicBezTo>
                  <a:cubicBezTo>
                    <a:pt x="31" y="41"/>
                    <a:pt x="41" y="30"/>
                    <a:pt x="55"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1" name="Rectangle 34">
              <a:extLst>
                <a:ext uri="{FF2B5EF4-FFF2-40B4-BE49-F238E27FC236}">
                  <a16:creationId xmlns:a16="http://schemas.microsoft.com/office/drawing/2014/main" xmlns="" id="{3F44F616-1C55-452C-BEDE-26CC2B339E55}"/>
                </a:ext>
              </a:extLst>
            </p:cNvPr>
            <p:cNvSpPr>
              <a:spLocks noChangeArrowheads="1"/>
            </p:cNvSpPr>
            <p:nvPr/>
          </p:nvSpPr>
          <p:spPr bwMode="auto">
            <a:xfrm>
              <a:off x="5997575" y="2422526"/>
              <a:ext cx="33338" cy="476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2" name="Freeform 35">
              <a:extLst>
                <a:ext uri="{FF2B5EF4-FFF2-40B4-BE49-F238E27FC236}">
                  <a16:creationId xmlns:a16="http://schemas.microsoft.com/office/drawing/2014/main" xmlns="" id="{940C3D88-453C-4F4A-BF83-021496A014CC}"/>
                </a:ext>
              </a:extLst>
            </p:cNvPr>
            <p:cNvSpPr>
              <a:spLocks/>
            </p:cNvSpPr>
            <p:nvPr/>
          </p:nvSpPr>
          <p:spPr bwMode="auto">
            <a:xfrm>
              <a:off x="6132513" y="2479676"/>
              <a:ext cx="57150" cy="55563"/>
            </a:xfrm>
            <a:custGeom>
              <a:avLst/>
              <a:gdLst>
                <a:gd name="T0" fmla="*/ 14 w 36"/>
                <a:gd name="T1" fmla="*/ 35 h 35"/>
                <a:gd name="T2" fmla="*/ 36 w 36"/>
                <a:gd name="T3" fmla="*/ 14 h 35"/>
                <a:gd name="T4" fmla="*/ 21 w 36"/>
                <a:gd name="T5" fmla="*/ 0 h 35"/>
                <a:gd name="T6" fmla="*/ 0 w 36"/>
                <a:gd name="T7" fmla="*/ 21 h 35"/>
                <a:gd name="T8" fmla="*/ 14 w 36"/>
                <a:gd name="T9" fmla="*/ 35 h 35"/>
              </a:gdLst>
              <a:ahLst/>
              <a:cxnLst>
                <a:cxn ang="0">
                  <a:pos x="T0" y="T1"/>
                </a:cxn>
                <a:cxn ang="0">
                  <a:pos x="T2" y="T3"/>
                </a:cxn>
                <a:cxn ang="0">
                  <a:pos x="T4" y="T5"/>
                </a:cxn>
                <a:cxn ang="0">
                  <a:pos x="T6" y="T7"/>
                </a:cxn>
                <a:cxn ang="0">
                  <a:pos x="T8" y="T9"/>
                </a:cxn>
              </a:cxnLst>
              <a:rect l="0" t="0" r="r" b="b"/>
              <a:pathLst>
                <a:path w="36" h="35">
                  <a:moveTo>
                    <a:pt x="14" y="35"/>
                  </a:moveTo>
                  <a:lnTo>
                    <a:pt x="36" y="14"/>
                  </a:lnTo>
                  <a:lnTo>
                    <a:pt x="21" y="0"/>
                  </a:lnTo>
                  <a:lnTo>
                    <a:pt x="0" y="21"/>
                  </a:lnTo>
                  <a:lnTo>
                    <a:pt x="14"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3" name="Rectangle 36">
              <a:extLst>
                <a:ext uri="{FF2B5EF4-FFF2-40B4-BE49-F238E27FC236}">
                  <a16:creationId xmlns:a16="http://schemas.microsoft.com/office/drawing/2014/main" xmlns="" id="{29C2284D-4465-46E1-9755-76AE9349F2AD}"/>
                </a:ext>
              </a:extLst>
            </p:cNvPr>
            <p:cNvSpPr>
              <a:spLocks noChangeArrowheads="1"/>
            </p:cNvSpPr>
            <p:nvPr/>
          </p:nvSpPr>
          <p:spPr bwMode="auto">
            <a:xfrm>
              <a:off x="6196013" y="2638426"/>
              <a:ext cx="49213" cy="317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4" name="Rectangle 37">
              <a:extLst>
                <a:ext uri="{FF2B5EF4-FFF2-40B4-BE49-F238E27FC236}">
                  <a16:creationId xmlns:a16="http://schemas.microsoft.com/office/drawing/2014/main" xmlns="" id="{17AAAA8E-84E6-4B25-ABD1-055411EBC24E}"/>
                </a:ext>
              </a:extLst>
            </p:cNvPr>
            <p:cNvSpPr>
              <a:spLocks noChangeArrowheads="1"/>
            </p:cNvSpPr>
            <p:nvPr/>
          </p:nvSpPr>
          <p:spPr bwMode="auto">
            <a:xfrm>
              <a:off x="5783263" y="2638426"/>
              <a:ext cx="47625" cy="317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5" name="Freeform 38">
              <a:extLst>
                <a:ext uri="{FF2B5EF4-FFF2-40B4-BE49-F238E27FC236}">
                  <a16:creationId xmlns:a16="http://schemas.microsoft.com/office/drawing/2014/main" xmlns="" id="{C252935C-CBE3-43FD-9D0D-5BD2C0FECF69}"/>
                </a:ext>
              </a:extLst>
            </p:cNvPr>
            <p:cNvSpPr>
              <a:spLocks/>
            </p:cNvSpPr>
            <p:nvPr/>
          </p:nvSpPr>
          <p:spPr bwMode="auto">
            <a:xfrm>
              <a:off x="5840413" y="2479676"/>
              <a:ext cx="55563" cy="55563"/>
            </a:xfrm>
            <a:custGeom>
              <a:avLst/>
              <a:gdLst>
                <a:gd name="T0" fmla="*/ 21 w 35"/>
                <a:gd name="T1" fmla="*/ 35 h 35"/>
                <a:gd name="T2" fmla="*/ 35 w 35"/>
                <a:gd name="T3" fmla="*/ 21 h 35"/>
                <a:gd name="T4" fmla="*/ 14 w 35"/>
                <a:gd name="T5" fmla="*/ 0 h 35"/>
                <a:gd name="T6" fmla="*/ 0 w 35"/>
                <a:gd name="T7" fmla="*/ 14 h 35"/>
                <a:gd name="T8" fmla="*/ 21 w 35"/>
                <a:gd name="T9" fmla="*/ 35 h 35"/>
              </a:gdLst>
              <a:ahLst/>
              <a:cxnLst>
                <a:cxn ang="0">
                  <a:pos x="T0" y="T1"/>
                </a:cxn>
                <a:cxn ang="0">
                  <a:pos x="T2" y="T3"/>
                </a:cxn>
                <a:cxn ang="0">
                  <a:pos x="T4" y="T5"/>
                </a:cxn>
                <a:cxn ang="0">
                  <a:pos x="T6" y="T7"/>
                </a:cxn>
                <a:cxn ang="0">
                  <a:pos x="T8" y="T9"/>
                </a:cxn>
              </a:cxnLst>
              <a:rect l="0" t="0" r="r" b="b"/>
              <a:pathLst>
                <a:path w="35" h="35">
                  <a:moveTo>
                    <a:pt x="21" y="35"/>
                  </a:moveTo>
                  <a:lnTo>
                    <a:pt x="35" y="21"/>
                  </a:lnTo>
                  <a:lnTo>
                    <a:pt x="14" y="0"/>
                  </a:lnTo>
                  <a:lnTo>
                    <a:pt x="0" y="14"/>
                  </a:lnTo>
                  <a:lnTo>
                    <a:pt x="21"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6" name="Freeform 39">
              <a:extLst>
                <a:ext uri="{FF2B5EF4-FFF2-40B4-BE49-F238E27FC236}">
                  <a16:creationId xmlns:a16="http://schemas.microsoft.com/office/drawing/2014/main" xmlns="" id="{CF1776D5-62E0-4932-832C-F363EE0EDF87}"/>
                </a:ext>
              </a:extLst>
            </p:cNvPr>
            <p:cNvSpPr>
              <a:spLocks/>
            </p:cNvSpPr>
            <p:nvPr/>
          </p:nvSpPr>
          <p:spPr bwMode="auto">
            <a:xfrm>
              <a:off x="5913438" y="2433638"/>
              <a:ext cx="47625" cy="55563"/>
            </a:xfrm>
            <a:custGeom>
              <a:avLst/>
              <a:gdLst>
                <a:gd name="T0" fmla="*/ 11 w 30"/>
                <a:gd name="T1" fmla="*/ 35 h 35"/>
                <a:gd name="T2" fmla="*/ 30 w 30"/>
                <a:gd name="T3" fmla="*/ 28 h 35"/>
                <a:gd name="T4" fmla="*/ 19 w 30"/>
                <a:gd name="T5" fmla="*/ 0 h 35"/>
                <a:gd name="T6" fmla="*/ 0 w 30"/>
                <a:gd name="T7" fmla="*/ 7 h 35"/>
                <a:gd name="T8" fmla="*/ 11 w 30"/>
                <a:gd name="T9" fmla="*/ 35 h 35"/>
              </a:gdLst>
              <a:ahLst/>
              <a:cxnLst>
                <a:cxn ang="0">
                  <a:pos x="T0" y="T1"/>
                </a:cxn>
                <a:cxn ang="0">
                  <a:pos x="T2" y="T3"/>
                </a:cxn>
                <a:cxn ang="0">
                  <a:pos x="T4" y="T5"/>
                </a:cxn>
                <a:cxn ang="0">
                  <a:pos x="T6" y="T7"/>
                </a:cxn>
                <a:cxn ang="0">
                  <a:pos x="T8" y="T9"/>
                </a:cxn>
              </a:cxnLst>
              <a:rect l="0" t="0" r="r" b="b"/>
              <a:pathLst>
                <a:path w="30" h="35">
                  <a:moveTo>
                    <a:pt x="11" y="35"/>
                  </a:moveTo>
                  <a:lnTo>
                    <a:pt x="30" y="28"/>
                  </a:lnTo>
                  <a:lnTo>
                    <a:pt x="19" y="0"/>
                  </a:lnTo>
                  <a:lnTo>
                    <a:pt x="0" y="7"/>
                  </a:lnTo>
                  <a:lnTo>
                    <a:pt x="11"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7" name="Freeform 40">
              <a:extLst>
                <a:ext uri="{FF2B5EF4-FFF2-40B4-BE49-F238E27FC236}">
                  <a16:creationId xmlns:a16="http://schemas.microsoft.com/office/drawing/2014/main" xmlns="" id="{3EC83220-C646-451D-9DD9-F19A266D94EB}"/>
                </a:ext>
              </a:extLst>
            </p:cNvPr>
            <p:cNvSpPr>
              <a:spLocks/>
            </p:cNvSpPr>
            <p:nvPr/>
          </p:nvSpPr>
          <p:spPr bwMode="auto">
            <a:xfrm>
              <a:off x="6070600" y="2435226"/>
              <a:ext cx="49213" cy="57150"/>
            </a:xfrm>
            <a:custGeom>
              <a:avLst/>
              <a:gdLst>
                <a:gd name="T0" fmla="*/ 19 w 31"/>
                <a:gd name="T1" fmla="*/ 36 h 36"/>
                <a:gd name="T2" fmla="*/ 31 w 31"/>
                <a:gd name="T3" fmla="*/ 8 h 36"/>
                <a:gd name="T4" fmla="*/ 12 w 31"/>
                <a:gd name="T5" fmla="*/ 0 h 36"/>
                <a:gd name="T6" fmla="*/ 0 w 31"/>
                <a:gd name="T7" fmla="*/ 28 h 36"/>
                <a:gd name="T8" fmla="*/ 19 w 31"/>
                <a:gd name="T9" fmla="*/ 36 h 36"/>
              </a:gdLst>
              <a:ahLst/>
              <a:cxnLst>
                <a:cxn ang="0">
                  <a:pos x="T0" y="T1"/>
                </a:cxn>
                <a:cxn ang="0">
                  <a:pos x="T2" y="T3"/>
                </a:cxn>
                <a:cxn ang="0">
                  <a:pos x="T4" y="T5"/>
                </a:cxn>
                <a:cxn ang="0">
                  <a:pos x="T6" y="T7"/>
                </a:cxn>
                <a:cxn ang="0">
                  <a:pos x="T8" y="T9"/>
                </a:cxn>
              </a:cxnLst>
              <a:rect l="0" t="0" r="r" b="b"/>
              <a:pathLst>
                <a:path w="31" h="36">
                  <a:moveTo>
                    <a:pt x="19" y="36"/>
                  </a:moveTo>
                  <a:lnTo>
                    <a:pt x="31" y="8"/>
                  </a:lnTo>
                  <a:lnTo>
                    <a:pt x="12" y="0"/>
                  </a:lnTo>
                  <a:lnTo>
                    <a:pt x="0" y="28"/>
                  </a:lnTo>
                  <a:lnTo>
                    <a:pt x="19" y="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8" name="Freeform 41">
              <a:extLst>
                <a:ext uri="{FF2B5EF4-FFF2-40B4-BE49-F238E27FC236}">
                  <a16:creationId xmlns:a16="http://schemas.microsoft.com/office/drawing/2014/main" xmlns="" id="{AED0BE41-66B8-4331-8BCC-9185C3E32C42}"/>
                </a:ext>
              </a:extLst>
            </p:cNvPr>
            <p:cNvSpPr>
              <a:spLocks/>
            </p:cNvSpPr>
            <p:nvPr/>
          </p:nvSpPr>
          <p:spPr bwMode="auto">
            <a:xfrm>
              <a:off x="6176963" y="2554288"/>
              <a:ext cx="57150" cy="47625"/>
            </a:xfrm>
            <a:custGeom>
              <a:avLst/>
              <a:gdLst>
                <a:gd name="T0" fmla="*/ 8 w 36"/>
                <a:gd name="T1" fmla="*/ 30 h 30"/>
                <a:gd name="T2" fmla="*/ 36 w 36"/>
                <a:gd name="T3" fmla="*/ 18 h 30"/>
                <a:gd name="T4" fmla="*/ 29 w 36"/>
                <a:gd name="T5" fmla="*/ 0 h 30"/>
                <a:gd name="T6" fmla="*/ 0 w 36"/>
                <a:gd name="T7" fmla="*/ 11 h 30"/>
                <a:gd name="T8" fmla="*/ 8 w 36"/>
                <a:gd name="T9" fmla="*/ 30 h 30"/>
              </a:gdLst>
              <a:ahLst/>
              <a:cxnLst>
                <a:cxn ang="0">
                  <a:pos x="T0" y="T1"/>
                </a:cxn>
                <a:cxn ang="0">
                  <a:pos x="T2" y="T3"/>
                </a:cxn>
                <a:cxn ang="0">
                  <a:pos x="T4" y="T5"/>
                </a:cxn>
                <a:cxn ang="0">
                  <a:pos x="T6" y="T7"/>
                </a:cxn>
                <a:cxn ang="0">
                  <a:pos x="T8" y="T9"/>
                </a:cxn>
              </a:cxnLst>
              <a:rect l="0" t="0" r="r" b="b"/>
              <a:pathLst>
                <a:path w="36" h="30">
                  <a:moveTo>
                    <a:pt x="8" y="30"/>
                  </a:moveTo>
                  <a:lnTo>
                    <a:pt x="36" y="18"/>
                  </a:lnTo>
                  <a:lnTo>
                    <a:pt x="29" y="0"/>
                  </a:lnTo>
                  <a:lnTo>
                    <a:pt x="0" y="11"/>
                  </a:lnTo>
                  <a:lnTo>
                    <a:pt x="8" y="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9" name="Freeform 42">
              <a:extLst>
                <a:ext uri="{FF2B5EF4-FFF2-40B4-BE49-F238E27FC236}">
                  <a16:creationId xmlns:a16="http://schemas.microsoft.com/office/drawing/2014/main" xmlns="" id="{C535A6B3-3393-4AA5-80C1-DF76CB82CBD4}"/>
                </a:ext>
              </a:extLst>
            </p:cNvPr>
            <p:cNvSpPr>
              <a:spLocks/>
            </p:cNvSpPr>
            <p:nvPr/>
          </p:nvSpPr>
          <p:spPr bwMode="auto">
            <a:xfrm>
              <a:off x="5795963" y="2547938"/>
              <a:ext cx="57150" cy="47625"/>
            </a:xfrm>
            <a:custGeom>
              <a:avLst/>
              <a:gdLst>
                <a:gd name="T0" fmla="*/ 28 w 36"/>
                <a:gd name="T1" fmla="*/ 30 h 30"/>
                <a:gd name="T2" fmla="*/ 36 w 36"/>
                <a:gd name="T3" fmla="*/ 12 h 30"/>
                <a:gd name="T4" fmla="*/ 8 w 36"/>
                <a:gd name="T5" fmla="*/ 0 h 30"/>
                <a:gd name="T6" fmla="*/ 0 w 36"/>
                <a:gd name="T7" fmla="*/ 18 h 30"/>
                <a:gd name="T8" fmla="*/ 28 w 36"/>
                <a:gd name="T9" fmla="*/ 30 h 30"/>
              </a:gdLst>
              <a:ahLst/>
              <a:cxnLst>
                <a:cxn ang="0">
                  <a:pos x="T0" y="T1"/>
                </a:cxn>
                <a:cxn ang="0">
                  <a:pos x="T2" y="T3"/>
                </a:cxn>
                <a:cxn ang="0">
                  <a:pos x="T4" y="T5"/>
                </a:cxn>
                <a:cxn ang="0">
                  <a:pos x="T6" y="T7"/>
                </a:cxn>
                <a:cxn ang="0">
                  <a:pos x="T8" y="T9"/>
                </a:cxn>
              </a:cxnLst>
              <a:rect l="0" t="0" r="r" b="b"/>
              <a:pathLst>
                <a:path w="36" h="30">
                  <a:moveTo>
                    <a:pt x="28" y="30"/>
                  </a:moveTo>
                  <a:lnTo>
                    <a:pt x="36" y="12"/>
                  </a:lnTo>
                  <a:lnTo>
                    <a:pt x="8" y="0"/>
                  </a:lnTo>
                  <a:lnTo>
                    <a:pt x="0" y="18"/>
                  </a:lnTo>
                  <a:lnTo>
                    <a:pt x="28" y="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
        <p:nvSpPr>
          <p:cNvPr id="60" name="Freeform 6">
            <a:extLst>
              <a:ext uri="{FF2B5EF4-FFF2-40B4-BE49-F238E27FC236}">
                <a16:creationId xmlns:a16="http://schemas.microsoft.com/office/drawing/2014/main" xmlns="" id="{215D4D36-C86A-4FEC-BB15-1F4582AF186C}"/>
              </a:ext>
            </a:extLst>
          </p:cNvPr>
          <p:cNvSpPr>
            <a:spLocks/>
          </p:cNvSpPr>
          <p:nvPr userDrawn="1"/>
        </p:nvSpPr>
        <p:spPr bwMode="auto">
          <a:xfrm>
            <a:off x="3288528" y="296368"/>
            <a:ext cx="8892000" cy="864888"/>
          </a:xfrm>
          <a:custGeom>
            <a:avLst/>
            <a:gdLst>
              <a:gd name="T0" fmla="*/ 6409 w 6533"/>
              <a:gd name="T1" fmla="*/ 0 h 617"/>
              <a:gd name="T2" fmla="*/ 0 w 6533"/>
              <a:gd name="T3" fmla="*/ 0 h 617"/>
              <a:gd name="T4" fmla="*/ 126 w 6533"/>
              <a:gd name="T5" fmla="*/ 310 h 617"/>
              <a:gd name="T6" fmla="*/ 0 w 6533"/>
              <a:gd name="T7" fmla="*/ 617 h 617"/>
              <a:gd name="T8" fmla="*/ 6409 w 6533"/>
              <a:gd name="T9" fmla="*/ 617 h 617"/>
              <a:gd name="T10" fmla="*/ 6533 w 6533"/>
              <a:gd name="T11" fmla="*/ 310 h 617"/>
              <a:gd name="T12" fmla="*/ 6409 w 6533"/>
              <a:gd name="T13" fmla="*/ 0 h 617"/>
              <a:gd name="connsiteX0" fmla="*/ 9810 w 9810"/>
              <a:gd name="connsiteY0" fmla="*/ 0 h 10000"/>
              <a:gd name="connsiteX1" fmla="*/ 0 w 9810"/>
              <a:gd name="connsiteY1" fmla="*/ 0 h 10000"/>
              <a:gd name="connsiteX2" fmla="*/ 193 w 9810"/>
              <a:gd name="connsiteY2" fmla="*/ 5024 h 10000"/>
              <a:gd name="connsiteX3" fmla="*/ 0 w 9810"/>
              <a:gd name="connsiteY3" fmla="*/ 10000 h 10000"/>
              <a:gd name="connsiteX4" fmla="*/ 9810 w 9810"/>
              <a:gd name="connsiteY4" fmla="*/ 10000 h 10000"/>
              <a:gd name="connsiteX5" fmla="*/ 7589 w 9810"/>
              <a:gd name="connsiteY5" fmla="*/ 5574 h 10000"/>
              <a:gd name="connsiteX6" fmla="*/ 9810 w 9810"/>
              <a:gd name="connsiteY6" fmla="*/ 0 h 10000"/>
              <a:gd name="connsiteX0" fmla="*/ 7021 w 10000"/>
              <a:gd name="connsiteY0" fmla="*/ 0 h 10000"/>
              <a:gd name="connsiteX1" fmla="*/ 0 w 10000"/>
              <a:gd name="connsiteY1" fmla="*/ 0 h 10000"/>
              <a:gd name="connsiteX2" fmla="*/ 197 w 10000"/>
              <a:gd name="connsiteY2" fmla="*/ 5024 h 10000"/>
              <a:gd name="connsiteX3" fmla="*/ 0 w 10000"/>
              <a:gd name="connsiteY3" fmla="*/ 10000 h 10000"/>
              <a:gd name="connsiteX4" fmla="*/ 10000 w 10000"/>
              <a:gd name="connsiteY4" fmla="*/ 10000 h 10000"/>
              <a:gd name="connsiteX5" fmla="*/ 7736 w 10000"/>
              <a:gd name="connsiteY5" fmla="*/ 5574 h 10000"/>
              <a:gd name="connsiteX6" fmla="*/ 7021 w 10000"/>
              <a:gd name="connsiteY6" fmla="*/ 0 h 10000"/>
              <a:gd name="connsiteX0" fmla="*/ 7021 w 7736"/>
              <a:gd name="connsiteY0" fmla="*/ 0 h 10038"/>
              <a:gd name="connsiteX1" fmla="*/ 0 w 7736"/>
              <a:gd name="connsiteY1" fmla="*/ 0 h 10038"/>
              <a:gd name="connsiteX2" fmla="*/ 197 w 7736"/>
              <a:gd name="connsiteY2" fmla="*/ 5024 h 10038"/>
              <a:gd name="connsiteX3" fmla="*/ 0 w 7736"/>
              <a:gd name="connsiteY3" fmla="*/ 10000 h 10038"/>
              <a:gd name="connsiteX4" fmla="*/ 7017 w 7736"/>
              <a:gd name="connsiteY4" fmla="*/ 10038 h 10038"/>
              <a:gd name="connsiteX5" fmla="*/ 7736 w 7736"/>
              <a:gd name="connsiteY5" fmla="*/ 5574 h 10038"/>
              <a:gd name="connsiteX6" fmla="*/ 7021 w 7736"/>
              <a:gd name="connsiteY6" fmla="*/ 0 h 10038"/>
              <a:gd name="connsiteX0" fmla="*/ 9076 w 9316"/>
              <a:gd name="connsiteY0" fmla="*/ 0 h 10000"/>
              <a:gd name="connsiteX1" fmla="*/ 0 w 9316"/>
              <a:gd name="connsiteY1" fmla="*/ 0 h 10000"/>
              <a:gd name="connsiteX2" fmla="*/ 255 w 9316"/>
              <a:gd name="connsiteY2" fmla="*/ 5005 h 10000"/>
              <a:gd name="connsiteX3" fmla="*/ 0 w 9316"/>
              <a:gd name="connsiteY3" fmla="*/ 9962 h 10000"/>
              <a:gd name="connsiteX4" fmla="*/ 9071 w 9316"/>
              <a:gd name="connsiteY4" fmla="*/ 10000 h 10000"/>
              <a:gd name="connsiteX5" fmla="*/ 9316 w 9316"/>
              <a:gd name="connsiteY5" fmla="*/ 5668 h 10000"/>
              <a:gd name="connsiteX6" fmla="*/ 9076 w 9316"/>
              <a:gd name="connsiteY6" fmla="*/ 0 h 10000"/>
              <a:gd name="connsiteX0" fmla="*/ 9742 w 10000"/>
              <a:gd name="connsiteY0" fmla="*/ 0 h 10000"/>
              <a:gd name="connsiteX1" fmla="*/ 0 w 10000"/>
              <a:gd name="connsiteY1" fmla="*/ 0 h 10000"/>
              <a:gd name="connsiteX2" fmla="*/ 274 w 10000"/>
              <a:gd name="connsiteY2" fmla="*/ 5005 h 10000"/>
              <a:gd name="connsiteX3" fmla="*/ 0 w 10000"/>
              <a:gd name="connsiteY3" fmla="*/ 9962 h 10000"/>
              <a:gd name="connsiteX4" fmla="*/ 9737 w 10000"/>
              <a:gd name="connsiteY4" fmla="*/ 10000 h 10000"/>
              <a:gd name="connsiteX5" fmla="*/ 10000 w 10000"/>
              <a:gd name="connsiteY5" fmla="*/ 5668 h 10000"/>
              <a:gd name="connsiteX6" fmla="*/ 9742 w 10000"/>
              <a:gd name="connsiteY6" fmla="*/ 0 h 10000"/>
              <a:gd name="connsiteX0" fmla="*/ 9742 w 9877"/>
              <a:gd name="connsiteY0" fmla="*/ 0 h 10000"/>
              <a:gd name="connsiteX1" fmla="*/ 0 w 9877"/>
              <a:gd name="connsiteY1" fmla="*/ 0 h 10000"/>
              <a:gd name="connsiteX2" fmla="*/ 274 w 9877"/>
              <a:gd name="connsiteY2" fmla="*/ 5005 h 10000"/>
              <a:gd name="connsiteX3" fmla="*/ 0 w 9877"/>
              <a:gd name="connsiteY3" fmla="*/ 9962 h 10000"/>
              <a:gd name="connsiteX4" fmla="*/ 9737 w 9877"/>
              <a:gd name="connsiteY4" fmla="*/ 10000 h 10000"/>
              <a:gd name="connsiteX5" fmla="*/ 9738 w 9877"/>
              <a:gd name="connsiteY5" fmla="*/ 5783 h 10000"/>
              <a:gd name="connsiteX6" fmla="*/ 9742 w 9877"/>
              <a:gd name="connsiteY6" fmla="*/ 0 h 10000"/>
              <a:gd name="connsiteX0" fmla="*/ 9863 w 9991"/>
              <a:gd name="connsiteY0" fmla="*/ 0 h 10000"/>
              <a:gd name="connsiteX1" fmla="*/ 0 w 9991"/>
              <a:gd name="connsiteY1" fmla="*/ 0 h 10000"/>
              <a:gd name="connsiteX2" fmla="*/ 277 w 9991"/>
              <a:gd name="connsiteY2" fmla="*/ 5005 h 10000"/>
              <a:gd name="connsiteX3" fmla="*/ 0 w 9991"/>
              <a:gd name="connsiteY3" fmla="*/ 9962 h 10000"/>
              <a:gd name="connsiteX4" fmla="*/ 9858 w 9991"/>
              <a:gd name="connsiteY4" fmla="*/ 10000 h 10000"/>
              <a:gd name="connsiteX5" fmla="*/ 9817 w 9991"/>
              <a:gd name="connsiteY5" fmla="*/ 5783 h 10000"/>
              <a:gd name="connsiteX6" fmla="*/ 9863 w 9991"/>
              <a:gd name="connsiteY6" fmla="*/ 0 h 10000"/>
              <a:gd name="connsiteX0" fmla="*/ 9872 w 10014"/>
              <a:gd name="connsiteY0" fmla="*/ 0 h 10000"/>
              <a:gd name="connsiteX1" fmla="*/ 0 w 10014"/>
              <a:gd name="connsiteY1" fmla="*/ 0 h 10000"/>
              <a:gd name="connsiteX2" fmla="*/ 277 w 10014"/>
              <a:gd name="connsiteY2" fmla="*/ 5005 h 10000"/>
              <a:gd name="connsiteX3" fmla="*/ 0 w 10014"/>
              <a:gd name="connsiteY3" fmla="*/ 9962 h 10000"/>
              <a:gd name="connsiteX4" fmla="*/ 9867 w 10014"/>
              <a:gd name="connsiteY4" fmla="*/ 10000 h 10000"/>
              <a:gd name="connsiteX5" fmla="*/ 9890 w 10014"/>
              <a:gd name="connsiteY5" fmla="*/ 5745 h 10000"/>
              <a:gd name="connsiteX6" fmla="*/ 9872 w 10014"/>
              <a:gd name="connsiteY6" fmla="*/ 0 h 10000"/>
              <a:gd name="connsiteX0" fmla="*/ 9872 w 10030"/>
              <a:gd name="connsiteY0" fmla="*/ 0 h 10000"/>
              <a:gd name="connsiteX1" fmla="*/ 0 w 10030"/>
              <a:gd name="connsiteY1" fmla="*/ 0 h 10000"/>
              <a:gd name="connsiteX2" fmla="*/ 277 w 10030"/>
              <a:gd name="connsiteY2" fmla="*/ 5005 h 10000"/>
              <a:gd name="connsiteX3" fmla="*/ 0 w 10030"/>
              <a:gd name="connsiteY3" fmla="*/ 9962 h 10000"/>
              <a:gd name="connsiteX4" fmla="*/ 9867 w 10030"/>
              <a:gd name="connsiteY4" fmla="*/ 10000 h 10000"/>
              <a:gd name="connsiteX5" fmla="*/ 9890 w 10030"/>
              <a:gd name="connsiteY5" fmla="*/ 5745 h 10000"/>
              <a:gd name="connsiteX6" fmla="*/ 9872 w 10030"/>
              <a:gd name="connsiteY6" fmla="*/ 0 h 10000"/>
              <a:gd name="connsiteX0" fmla="*/ 9872 w 9921"/>
              <a:gd name="connsiteY0" fmla="*/ 0 h 10000"/>
              <a:gd name="connsiteX1" fmla="*/ 0 w 9921"/>
              <a:gd name="connsiteY1" fmla="*/ 0 h 10000"/>
              <a:gd name="connsiteX2" fmla="*/ 277 w 9921"/>
              <a:gd name="connsiteY2" fmla="*/ 5005 h 10000"/>
              <a:gd name="connsiteX3" fmla="*/ 0 w 9921"/>
              <a:gd name="connsiteY3" fmla="*/ 9962 h 10000"/>
              <a:gd name="connsiteX4" fmla="*/ 9867 w 9921"/>
              <a:gd name="connsiteY4" fmla="*/ 10000 h 10000"/>
              <a:gd name="connsiteX5" fmla="*/ 9890 w 9921"/>
              <a:gd name="connsiteY5" fmla="*/ 5745 h 10000"/>
              <a:gd name="connsiteX6" fmla="*/ 9872 w 9921"/>
              <a:gd name="connsiteY6" fmla="*/ 0 h 10000"/>
              <a:gd name="connsiteX0" fmla="*/ 9951 w 9974"/>
              <a:gd name="connsiteY0" fmla="*/ 0 h 10000"/>
              <a:gd name="connsiteX1" fmla="*/ 0 w 9974"/>
              <a:gd name="connsiteY1" fmla="*/ 0 h 10000"/>
              <a:gd name="connsiteX2" fmla="*/ 279 w 9974"/>
              <a:gd name="connsiteY2" fmla="*/ 5005 h 10000"/>
              <a:gd name="connsiteX3" fmla="*/ 0 w 9974"/>
              <a:gd name="connsiteY3" fmla="*/ 9962 h 10000"/>
              <a:gd name="connsiteX4" fmla="*/ 9946 w 9974"/>
              <a:gd name="connsiteY4" fmla="*/ 10000 h 10000"/>
              <a:gd name="connsiteX5" fmla="*/ 9969 w 9974"/>
              <a:gd name="connsiteY5" fmla="*/ 5745 h 10000"/>
              <a:gd name="connsiteX6" fmla="*/ 9951 w 9974"/>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9995"/>
              <a:gd name="connsiteY0" fmla="*/ 0 h 10000"/>
              <a:gd name="connsiteX1" fmla="*/ 0 w 9995"/>
              <a:gd name="connsiteY1" fmla="*/ 0 h 10000"/>
              <a:gd name="connsiteX2" fmla="*/ 280 w 9995"/>
              <a:gd name="connsiteY2" fmla="*/ 5005 h 10000"/>
              <a:gd name="connsiteX3" fmla="*/ 0 w 9995"/>
              <a:gd name="connsiteY3" fmla="*/ 9962 h 10000"/>
              <a:gd name="connsiteX4" fmla="*/ 9972 w 9995"/>
              <a:gd name="connsiteY4" fmla="*/ 10000 h 10000"/>
              <a:gd name="connsiteX5" fmla="*/ 9995 w 9995"/>
              <a:gd name="connsiteY5" fmla="*/ 5745 h 10000"/>
              <a:gd name="connsiteX6" fmla="*/ 9977 w 9995"/>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9977 w 10000"/>
              <a:gd name="connsiteY4" fmla="*/ 10000 h 10000"/>
              <a:gd name="connsiteX5" fmla="*/ 10000 w 10000"/>
              <a:gd name="connsiteY5" fmla="*/ 5745 h 10000"/>
              <a:gd name="connsiteX6" fmla="*/ 9999 w 10000"/>
              <a:gd name="connsiteY6" fmla="*/ 0 h 10000"/>
              <a:gd name="connsiteX0" fmla="*/ 9999 w 10004"/>
              <a:gd name="connsiteY0" fmla="*/ 0 h 10000"/>
              <a:gd name="connsiteX1" fmla="*/ 0 w 10004"/>
              <a:gd name="connsiteY1" fmla="*/ 0 h 10000"/>
              <a:gd name="connsiteX2" fmla="*/ 280 w 10004"/>
              <a:gd name="connsiteY2" fmla="*/ 5005 h 10000"/>
              <a:gd name="connsiteX3" fmla="*/ 0 w 10004"/>
              <a:gd name="connsiteY3" fmla="*/ 9962 h 10000"/>
              <a:gd name="connsiteX4" fmla="*/ 10000 w 10004"/>
              <a:gd name="connsiteY4" fmla="*/ 10000 h 10000"/>
              <a:gd name="connsiteX5" fmla="*/ 10000 w 10004"/>
              <a:gd name="connsiteY5" fmla="*/ 5745 h 10000"/>
              <a:gd name="connsiteX6" fmla="*/ 9999 w 10004"/>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10000 w 10000"/>
              <a:gd name="connsiteY4" fmla="*/ 10000 h 10000"/>
              <a:gd name="connsiteX5" fmla="*/ 10000 w 10000"/>
              <a:gd name="connsiteY5" fmla="*/ 5745 h 10000"/>
              <a:gd name="connsiteX6" fmla="*/ 9999 w 10000"/>
              <a:gd name="connsiteY6" fmla="*/ 0 h 10000"/>
              <a:gd name="connsiteX0" fmla="*/ 14796 w 14796"/>
              <a:gd name="connsiteY0" fmla="*/ 0 h 10000"/>
              <a:gd name="connsiteX1" fmla="*/ 0 w 14796"/>
              <a:gd name="connsiteY1" fmla="*/ 0 h 10000"/>
              <a:gd name="connsiteX2" fmla="*/ 280 w 14796"/>
              <a:gd name="connsiteY2" fmla="*/ 5005 h 10000"/>
              <a:gd name="connsiteX3" fmla="*/ 0 w 14796"/>
              <a:gd name="connsiteY3" fmla="*/ 9962 h 10000"/>
              <a:gd name="connsiteX4" fmla="*/ 10000 w 14796"/>
              <a:gd name="connsiteY4" fmla="*/ 10000 h 10000"/>
              <a:gd name="connsiteX5" fmla="*/ 10000 w 14796"/>
              <a:gd name="connsiteY5" fmla="*/ 5745 h 10000"/>
              <a:gd name="connsiteX6" fmla="*/ 14796 w 14796"/>
              <a:gd name="connsiteY6" fmla="*/ 0 h 10000"/>
              <a:gd name="connsiteX0" fmla="*/ 14796 w 14796"/>
              <a:gd name="connsiteY0" fmla="*/ 0 h 9968"/>
              <a:gd name="connsiteX1" fmla="*/ 0 w 14796"/>
              <a:gd name="connsiteY1" fmla="*/ 0 h 9968"/>
              <a:gd name="connsiteX2" fmla="*/ 280 w 14796"/>
              <a:gd name="connsiteY2" fmla="*/ 5005 h 9968"/>
              <a:gd name="connsiteX3" fmla="*/ 0 w 14796"/>
              <a:gd name="connsiteY3" fmla="*/ 9962 h 9968"/>
              <a:gd name="connsiteX4" fmla="*/ 14788 w 14796"/>
              <a:gd name="connsiteY4" fmla="*/ 9968 h 9968"/>
              <a:gd name="connsiteX5" fmla="*/ 10000 w 14796"/>
              <a:gd name="connsiteY5" fmla="*/ 5745 h 9968"/>
              <a:gd name="connsiteX6" fmla="*/ 14796 w 14796"/>
              <a:gd name="connsiteY6" fmla="*/ 0 h 9968"/>
              <a:gd name="connsiteX0" fmla="*/ 10000 w 10000"/>
              <a:gd name="connsiteY0" fmla="*/ 0 h 10000"/>
              <a:gd name="connsiteX1" fmla="*/ 0 w 10000"/>
              <a:gd name="connsiteY1" fmla="*/ 0 h 10000"/>
              <a:gd name="connsiteX2" fmla="*/ 189 w 10000"/>
              <a:gd name="connsiteY2" fmla="*/ 5021 h 10000"/>
              <a:gd name="connsiteX3" fmla="*/ 0 w 10000"/>
              <a:gd name="connsiteY3" fmla="*/ 9994 h 10000"/>
              <a:gd name="connsiteX4" fmla="*/ 9995 w 10000"/>
              <a:gd name="connsiteY4" fmla="*/ 10000 h 10000"/>
              <a:gd name="connsiteX5" fmla="*/ 9998 w 10000"/>
              <a:gd name="connsiteY5" fmla="*/ 6152 h 10000"/>
              <a:gd name="connsiteX6" fmla="*/ 10000 w 10000"/>
              <a:gd name="connsiteY6"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000" h="10000">
                <a:moveTo>
                  <a:pt x="10000" y="0"/>
                </a:moveTo>
                <a:lnTo>
                  <a:pt x="0" y="0"/>
                </a:lnTo>
                <a:cubicBezTo>
                  <a:pt x="62" y="1674"/>
                  <a:pt x="124" y="3347"/>
                  <a:pt x="189" y="5021"/>
                </a:cubicBezTo>
                <a:cubicBezTo>
                  <a:pt x="124" y="6679"/>
                  <a:pt x="62" y="8336"/>
                  <a:pt x="0" y="9994"/>
                </a:cubicBezTo>
                <a:lnTo>
                  <a:pt x="9995" y="10000"/>
                </a:lnTo>
                <a:cubicBezTo>
                  <a:pt x="9993" y="8184"/>
                  <a:pt x="9998" y="8051"/>
                  <a:pt x="9998" y="6152"/>
                </a:cubicBezTo>
                <a:cubicBezTo>
                  <a:pt x="9996" y="3296"/>
                  <a:pt x="10001" y="2674"/>
                  <a:pt x="10000" y="0"/>
                </a:cubicBez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61" name="Freeform 11">
            <a:extLst>
              <a:ext uri="{FF2B5EF4-FFF2-40B4-BE49-F238E27FC236}">
                <a16:creationId xmlns:a16="http://schemas.microsoft.com/office/drawing/2014/main" xmlns="" id="{D6AD85DD-27A5-4F4A-BDFC-E7E1CCB5A799}"/>
              </a:ext>
            </a:extLst>
          </p:cNvPr>
          <p:cNvSpPr>
            <a:spLocks/>
          </p:cNvSpPr>
          <p:nvPr userDrawn="1"/>
        </p:nvSpPr>
        <p:spPr bwMode="auto">
          <a:xfrm>
            <a:off x="3180516"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Tree>
    <p:extLst>
      <p:ext uri="{BB962C8B-B14F-4D97-AF65-F5344CB8AC3E}">
        <p14:creationId xmlns:p14="http://schemas.microsoft.com/office/powerpoint/2010/main" val="200045371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1#本节小结(可选)">
    <p:spTree>
      <p:nvGrpSpPr>
        <p:cNvPr id="1" name=""/>
        <p:cNvGrpSpPr/>
        <p:nvPr/>
      </p:nvGrpSpPr>
      <p:grpSpPr>
        <a:xfrm>
          <a:off x="0" y="0"/>
          <a:ext cx="0" cy="0"/>
          <a:chOff x="0" y="0"/>
          <a:chExt cx="0" cy="0"/>
        </a:xfrm>
      </p:grpSpPr>
      <p:sp>
        <p:nvSpPr>
          <p:cNvPr id="17" name="文本占位符 6">
            <a:extLst>
              <a:ext uri="{FF2B5EF4-FFF2-40B4-BE49-F238E27FC236}">
                <a16:creationId xmlns:a16="http://schemas.microsoft.com/office/drawing/2014/main" xmlns="" id="{2E03F4F7-2762-47DC-B245-D9A9A0F1438A}"/>
              </a:ext>
            </a:extLst>
          </p:cNvPr>
          <p:cNvSpPr>
            <a:spLocks noGrp="1"/>
          </p:cNvSpPr>
          <p:nvPr>
            <p:ph type="body" sz="quarter" idx="10" hasCustomPrompt="1"/>
          </p:nvPr>
        </p:nvSpPr>
        <p:spPr>
          <a:xfrm>
            <a:off x="451878" y="1242452"/>
            <a:ext cx="11306175" cy="4680000"/>
          </a:xfrm>
          <a:prstGeom prst="rect">
            <a:avLst/>
          </a:prstGeom>
        </p:spPr>
        <p:txBody>
          <a:bodyPr/>
          <a:lstStyle>
            <a:lvl1pPr algn="just" fontAlgn="auto">
              <a:defRPr baseline="0">
                <a:latin typeface="Huawei Sans" panose="020C0503030203020204" pitchFamily="34" charset="0"/>
                <a:ea typeface="方正兰亭黑简体" panose="02000000000000000000" pitchFamily="2" charset="-122"/>
                <a:cs typeface="Huawei Sans" panose="020C0503030203020204" pitchFamily="34" charset="0"/>
              </a:defRPr>
            </a:lvl1pPr>
            <a:lvl5pPr>
              <a:buNone/>
              <a:defRPr/>
            </a:lvl5pPr>
          </a:lstStyle>
          <a:p>
            <a:r>
              <a:rPr lang="en-US" altLang="zh-CN" dirty="0"/>
              <a:t>Click here to edit summary</a:t>
            </a:r>
            <a:endParaRPr lang="zh-CN" altLang="en-US" dirty="0"/>
          </a:p>
        </p:txBody>
      </p:sp>
      <p:sp>
        <p:nvSpPr>
          <p:cNvPr id="18" name="TextBox 10">
            <a:extLst>
              <a:ext uri="{FF2B5EF4-FFF2-40B4-BE49-F238E27FC236}">
                <a16:creationId xmlns:a16="http://schemas.microsoft.com/office/drawing/2014/main" xmlns="" id="{555575A9-C7DA-408B-9692-B8F7CBD7B788}"/>
              </a:ext>
            </a:extLst>
          </p:cNvPr>
          <p:cNvSpPr txBox="1"/>
          <p:nvPr userDrawn="1"/>
        </p:nvSpPr>
        <p:spPr bwMode="auto">
          <a:xfrm>
            <a:off x="1595500" y="408779"/>
            <a:ext cx="4248472" cy="639559"/>
          </a:xfrm>
          <a:prstGeom prst="rect">
            <a:avLst/>
          </a:prstGeom>
          <a:noFill/>
          <a:ln w="9525">
            <a:noFill/>
            <a:miter lim="800000"/>
            <a:headEnd/>
            <a:tailEnd/>
          </a:ln>
        </p:spPr>
        <p:txBody>
          <a:bodyPr wrap="square" lIns="99980" tIns="49987" rIns="99980" bIns="49987" rtlCol="0">
            <a:spAutoFit/>
          </a:bodyPr>
          <a:lstStyle>
            <a:defPPr>
              <a:defRPr lang="zh-CN"/>
            </a:defPPr>
            <a:lvl1pPr defTabSz="1001624" eaLnBrk="0" hangingPunct="0">
              <a:defRPr sz="3500" b="1">
                <a:solidFill>
                  <a:schemeClr val="tx1">
                    <a:lumMod val="75000"/>
                    <a:lumOff val="25000"/>
                  </a:schemeClr>
                </a:solidFill>
                <a:latin typeface="+mn-ea"/>
                <a:ea typeface="+mn-ea"/>
                <a:cs typeface="Arial" pitchFamily="34" charset="0"/>
              </a:defRPr>
            </a:lvl1pPr>
          </a:lstStyle>
          <a:p>
            <a:pPr lvl="0" fontAlgn="ctr"/>
            <a:r>
              <a:rPr lang="en-US" altLang="zh-CN"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Section Summary</a:t>
            </a:r>
          </a:p>
        </p:txBody>
      </p:sp>
      <p:sp>
        <p:nvSpPr>
          <p:cNvPr id="19" name="Freeform 9">
            <a:extLst>
              <a:ext uri="{FF2B5EF4-FFF2-40B4-BE49-F238E27FC236}">
                <a16:creationId xmlns:a16="http://schemas.microsoft.com/office/drawing/2014/main" xmlns="" id="{7C2AB915-B17F-4BEA-8584-C3F9A51D33EC}"/>
              </a:ext>
            </a:extLst>
          </p:cNvPr>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0" name="Freeform 11">
            <a:extLst>
              <a:ext uri="{FF2B5EF4-FFF2-40B4-BE49-F238E27FC236}">
                <a16:creationId xmlns:a16="http://schemas.microsoft.com/office/drawing/2014/main" xmlns="" id="{97B8DCA2-45D3-4E3C-8190-6E3BA3097EB0}"/>
              </a:ext>
            </a:extLst>
          </p:cNvPr>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21" name="组合 20">
            <a:extLst>
              <a:ext uri="{FF2B5EF4-FFF2-40B4-BE49-F238E27FC236}">
                <a16:creationId xmlns:a16="http://schemas.microsoft.com/office/drawing/2014/main" xmlns="" id="{6A3A8E42-B12A-4E66-903A-3ACE545368FF}"/>
              </a:ext>
            </a:extLst>
          </p:cNvPr>
          <p:cNvGrpSpPr/>
          <p:nvPr userDrawn="1"/>
        </p:nvGrpSpPr>
        <p:grpSpPr>
          <a:xfrm>
            <a:off x="515380" y="490848"/>
            <a:ext cx="470694" cy="475421"/>
            <a:chOff x="5540375" y="2868613"/>
            <a:chExt cx="1106488" cy="1117600"/>
          </a:xfrm>
          <a:solidFill>
            <a:schemeClr val="bg1"/>
          </a:solidFill>
        </p:grpSpPr>
        <p:sp>
          <p:nvSpPr>
            <p:cNvPr id="22" name="Freeform 6">
              <a:extLst>
                <a:ext uri="{FF2B5EF4-FFF2-40B4-BE49-F238E27FC236}">
                  <a16:creationId xmlns:a16="http://schemas.microsoft.com/office/drawing/2014/main" xmlns="" id="{C3F13D63-550A-4423-96AE-577D4BA6105D}"/>
                </a:ext>
              </a:extLst>
            </p:cNvPr>
            <p:cNvSpPr>
              <a:spLocks/>
            </p:cNvSpPr>
            <p:nvPr/>
          </p:nvSpPr>
          <p:spPr bwMode="auto">
            <a:xfrm>
              <a:off x="5970588" y="3251201"/>
              <a:ext cx="676275" cy="517525"/>
            </a:xfrm>
            <a:custGeom>
              <a:avLst/>
              <a:gdLst>
                <a:gd name="T0" fmla="*/ 40 w 180"/>
                <a:gd name="T1" fmla="*/ 42 h 138"/>
                <a:gd name="T2" fmla="*/ 27 w 180"/>
                <a:gd name="T3" fmla="*/ 42 h 138"/>
                <a:gd name="T4" fmla="*/ 3 w 180"/>
                <a:gd name="T5" fmla="*/ 66 h 138"/>
                <a:gd name="T6" fmla="*/ 3 w 180"/>
                <a:gd name="T7" fmla="*/ 79 h 138"/>
                <a:gd name="T8" fmla="*/ 59 w 180"/>
                <a:gd name="T9" fmla="*/ 135 h 138"/>
                <a:gd name="T10" fmla="*/ 72 w 180"/>
                <a:gd name="T11" fmla="*/ 135 h 138"/>
                <a:gd name="T12" fmla="*/ 176 w 180"/>
                <a:gd name="T13" fmla="*/ 31 h 138"/>
                <a:gd name="T14" fmla="*/ 176 w 180"/>
                <a:gd name="T15" fmla="*/ 18 h 138"/>
                <a:gd name="T16" fmla="*/ 162 w 180"/>
                <a:gd name="T17" fmla="*/ 4 h 138"/>
                <a:gd name="T18" fmla="*/ 149 w 180"/>
                <a:gd name="T19" fmla="*/ 3 h 138"/>
                <a:gd name="T20" fmla="*/ 74 w 180"/>
                <a:gd name="T21" fmla="*/ 66 h 138"/>
                <a:gd name="T22" fmla="*/ 60 w 180"/>
                <a:gd name="T23" fmla="*/ 65 h 138"/>
                <a:gd name="T24" fmla="*/ 40 w 180"/>
                <a:gd name="T25" fmla="*/ 42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0" h="138">
                  <a:moveTo>
                    <a:pt x="40" y="42"/>
                  </a:moveTo>
                  <a:cubicBezTo>
                    <a:pt x="36" y="39"/>
                    <a:pt x="30" y="38"/>
                    <a:pt x="27" y="42"/>
                  </a:cubicBezTo>
                  <a:cubicBezTo>
                    <a:pt x="3" y="66"/>
                    <a:pt x="3" y="66"/>
                    <a:pt x="3" y="66"/>
                  </a:cubicBezTo>
                  <a:cubicBezTo>
                    <a:pt x="0" y="69"/>
                    <a:pt x="0" y="75"/>
                    <a:pt x="3" y="79"/>
                  </a:cubicBezTo>
                  <a:cubicBezTo>
                    <a:pt x="59" y="135"/>
                    <a:pt x="59" y="135"/>
                    <a:pt x="59" y="135"/>
                  </a:cubicBezTo>
                  <a:cubicBezTo>
                    <a:pt x="63" y="138"/>
                    <a:pt x="69" y="138"/>
                    <a:pt x="72" y="135"/>
                  </a:cubicBezTo>
                  <a:cubicBezTo>
                    <a:pt x="176" y="31"/>
                    <a:pt x="176" y="31"/>
                    <a:pt x="176" y="31"/>
                  </a:cubicBezTo>
                  <a:cubicBezTo>
                    <a:pt x="179" y="27"/>
                    <a:pt x="180" y="21"/>
                    <a:pt x="176" y="18"/>
                  </a:cubicBezTo>
                  <a:cubicBezTo>
                    <a:pt x="162" y="4"/>
                    <a:pt x="162" y="4"/>
                    <a:pt x="162" y="4"/>
                  </a:cubicBezTo>
                  <a:cubicBezTo>
                    <a:pt x="159" y="0"/>
                    <a:pt x="153" y="0"/>
                    <a:pt x="149" y="3"/>
                  </a:cubicBezTo>
                  <a:cubicBezTo>
                    <a:pt x="74" y="66"/>
                    <a:pt x="74" y="66"/>
                    <a:pt x="74" y="66"/>
                  </a:cubicBezTo>
                  <a:cubicBezTo>
                    <a:pt x="70" y="69"/>
                    <a:pt x="64" y="68"/>
                    <a:pt x="60" y="65"/>
                  </a:cubicBezTo>
                  <a:lnTo>
                    <a:pt x="40" y="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3" name="Freeform 7">
              <a:extLst>
                <a:ext uri="{FF2B5EF4-FFF2-40B4-BE49-F238E27FC236}">
                  <a16:creationId xmlns:a16="http://schemas.microsoft.com/office/drawing/2014/main" xmlns="" id="{3F353CBF-63B6-4669-B361-E1A73A5036A6}"/>
                </a:ext>
              </a:extLst>
            </p:cNvPr>
            <p:cNvSpPr>
              <a:spLocks/>
            </p:cNvSpPr>
            <p:nvPr/>
          </p:nvSpPr>
          <p:spPr bwMode="auto">
            <a:xfrm>
              <a:off x="5540375" y="2868613"/>
              <a:ext cx="941388" cy="1117600"/>
            </a:xfrm>
            <a:custGeom>
              <a:avLst/>
              <a:gdLst>
                <a:gd name="T0" fmla="*/ 233 w 251"/>
                <a:gd name="T1" fmla="*/ 279 h 298"/>
                <a:gd name="T2" fmla="*/ 19 w 251"/>
                <a:gd name="T3" fmla="*/ 279 h 298"/>
                <a:gd name="T4" fmla="*/ 19 w 251"/>
                <a:gd name="T5" fmla="*/ 38 h 298"/>
                <a:gd name="T6" fmla="*/ 44 w 251"/>
                <a:gd name="T7" fmla="*/ 38 h 298"/>
                <a:gd name="T8" fmla="*/ 44 w 251"/>
                <a:gd name="T9" fmla="*/ 47 h 298"/>
                <a:gd name="T10" fmla="*/ 54 w 251"/>
                <a:gd name="T11" fmla="*/ 57 h 298"/>
                <a:gd name="T12" fmla="*/ 56 w 251"/>
                <a:gd name="T13" fmla="*/ 57 h 298"/>
                <a:gd name="T14" fmla="*/ 65 w 251"/>
                <a:gd name="T15" fmla="*/ 47 h 298"/>
                <a:gd name="T16" fmla="*/ 65 w 251"/>
                <a:gd name="T17" fmla="*/ 38 h 298"/>
                <a:gd name="T18" fmla="*/ 92 w 251"/>
                <a:gd name="T19" fmla="*/ 38 h 298"/>
                <a:gd name="T20" fmla="*/ 92 w 251"/>
                <a:gd name="T21" fmla="*/ 47 h 298"/>
                <a:gd name="T22" fmla="*/ 102 w 251"/>
                <a:gd name="T23" fmla="*/ 57 h 298"/>
                <a:gd name="T24" fmla="*/ 104 w 251"/>
                <a:gd name="T25" fmla="*/ 57 h 298"/>
                <a:gd name="T26" fmla="*/ 113 w 251"/>
                <a:gd name="T27" fmla="*/ 47 h 298"/>
                <a:gd name="T28" fmla="*/ 113 w 251"/>
                <a:gd name="T29" fmla="*/ 38 h 298"/>
                <a:gd name="T30" fmla="*/ 140 w 251"/>
                <a:gd name="T31" fmla="*/ 38 h 298"/>
                <a:gd name="T32" fmla="*/ 140 w 251"/>
                <a:gd name="T33" fmla="*/ 47 h 298"/>
                <a:gd name="T34" fmla="*/ 150 w 251"/>
                <a:gd name="T35" fmla="*/ 57 h 298"/>
                <a:gd name="T36" fmla="*/ 152 w 251"/>
                <a:gd name="T37" fmla="*/ 57 h 298"/>
                <a:gd name="T38" fmla="*/ 161 w 251"/>
                <a:gd name="T39" fmla="*/ 47 h 298"/>
                <a:gd name="T40" fmla="*/ 161 w 251"/>
                <a:gd name="T41" fmla="*/ 38 h 298"/>
                <a:gd name="T42" fmla="*/ 189 w 251"/>
                <a:gd name="T43" fmla="*/ 38 h 298"/>
                <a:gd name="T44" fmla="*/ 189 w 251"/>
                <a:gd name="T45" fmla="*/ 47 h 298"/>
                <a:gd name="T46" fmla="*/ 198 w 251"/>
                <a:gd name="T47" fmla="*/ 57 h 298"/>
                <a:gd name="T48" fmla="*/ 200 w 251"/>
                <a:gd name="T49" fmla="*/ 57 h 298"/>
                <a:gd name="T50" fmla="*/ 210 w 251"/>
                <a:gd name="T51" fmla="*/ 47 h 298"/>
                <a:gd name="T52" fmla="*/ 210 w 251"/>
                <a:gd name="T53" fmla="*/ 38 h 298"/>
                <a:gd name="T54" fmla="*/ 215 w 251"/>
                <a:gd name="T55" fmla="*/ 38 h 298"/>
                <a:gd name="T56" fmla="*/ 233 w 251"/>
                <a:gd name="T57" fmla="*/ 55 h 298"/>
                <a:gd name="T58" fmla="*/ 233 w 251"/>
                <a:gd name="T59" fmla="*/ 114 h 298"/>
                <a:gd name="T60" fmla="*/ 251 w 251"/>
                <a:gd name="T61" fmla="*/ 98 h 298"/>
                <a:gd name="T62" fmla="*/ 251 w 251"/>
                <a:gd name="T63" fmla="*/ 47 h 298"/>
                <a:gd name="T64" fmla="*/ 223 w 251"/>
                <a:gd name="T65" fmla="*/ 19 h 298"/>
                <a:gd name="T66" fmla="*/ 210 w 251"/>
                <a:gd name="T67" fmla="*/ 19 h 298"/>
                <a:gd name="T68" fmla="*/ 210 w 251"/>
                <a:gd name="T69" fmla="*/ 10 h 298"/>
                <a:gd name="T70" fmla="*/ 200 w 251"/>
                <a:gd name="T71" fmla="*/ 0 h 298"/>
                <a:gd name="T72" fmla="*/ 198 w 251"/>
                <a:gd name="T73" fmla="*/ 0 h 298"/>
                <a:gd name="T74" fmla="*/ 189 w 251"/>
                <a:gd name="T75" fmla="*/ 10 h 298"/>
                <a:gd name="T76" fmla="*/ 189 w 251"/>
                <a:gd name="T77" fmla="*/ 19 h 298"/>
                <a:gd name="T78" fmla="*/ 161 w 251"/>
                <a:gd name="T79" fmla="*/ 19 h 298"/>
                <a:gd name="T80" fmla="*/ 161 w 251"/>
                <a:gd name="T81" fmla="*/ 10 h 298"/>
                <a:gd name="T82" fmla="*/ 152 w 251"/>
                <a:gd name="T83" fmla="*/ 0 h 298"/>
                <a:gd name="T84" fmla="*/ 150 w 251"/>
                <a:gd name="T85" fmla="*/ 0 h 298"/>
                <a:gd name="T86" fmla="*/ 140 w 251"/>
                <a:gd name="T87" fmla="*/ 10 h 298"/>
                <a:gd name="T88" fmla="*/ 140 w 251"/>
                <a:gd name="T89" fmla="*/ 19 h 298"/>
                <a:gd name="T90" fmla="*/ 113 w 251"/>
                <a:gd name="T91" fmla="*/ 19 h 298"/>
                <a:gd name="T92" fmla="*/ 113 w 251"/>
                <a:gd name="T93" fmla="*/ 10 h 298"/>
                <a:gd name="T94" fmla="*/ 104 w 251"/>
                <a:gd name="T95" fmla="*/ 0 h 298"/>
                <a:gd name="T96" fmla="*/ 102 w 251"/>
                <a:gd name="T97" fmla="*/ 0 h 298"/>
                <a:gd name="T98" fmla="*/ 92 w 251"/>
                <a:gd name="T99" fmla="*/ 10 h 298"/>
                <a:gd name="T100" fmla="*/ 92 w 251"/>
                <a:gd name="T101" fmla="*/ 19 h 298"/>
                <a:gd name="T102" fmla="*/ 65 w 251"/>
                <a:gd name="T103" fmla="*/ 19 h 298"/>
                <a:gd name="T104" fmla="*/ 65 w 251"/>
                <a:gd name="T105" fmla="*/ 10 h 298"/>
                <a:gd name="T106" fmla="*/ 56 w 251"/>
                <a:gd name="T107" fmla="*/ 0 h 298"/>
                <a:gd name="T108" fmla="*/ 54 w 251"/>
                <a:gd name="T109" fmla="*/ 0 h 298"/>
                <a:gd name="T110" fmla="*/ 44 w 251"/>
                <a:gd name="T111" fmla="*/ 10 h 298"/>
                <a:gd name="T112" fmla="*/ 44 w 251"/>
                <a:gd name="T113" fmla="*/ 19 h 298"/>
                <a:gd name="T114" fmla="*/ 0 w 251"/>
                <a:gd name="T115" fmla="*/ 19 h 298"/>
                <a:gd name="T116" fmla="*/ 0 w 251"/>
                <a:gd name="T117" fmla="*/ 298 h 298"/>
                <a:gd name="T118" fmla="*/ 251 w 251"/>
                <a:gd name="T119" fmla="*/ 298 h 298"/>
                <a:gd name="T120" fmla="*/ 251 w 251"/>
                <a:gd name="T121" fmla="*/ 199 h 298"/>
                <a:gd name="T122" fmla="*/ 233 w 251"/>
                <a:gd name="T123" fmla="*/ 218 h 298"/>
                <a:gd name="T124" fmla="*/ 233 w 251"/>
                <a:gd name="T125" fmla="*/ 279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51" h="298">
                  <a:moveTo>
                    <a:pt x="233" y="279"/>
                  </a:moveTo>
                  <a:cubicBezTo>
                    <a:pt x="19" y="279"/>
                    <a:pt x="19" y="279"/>
                    <a:pt x="19" y="279"/>
                  </a:cubicBezTo>
                  <a:cubicBezTo>
                    <a:pt x="19" y="38"/>
                    <a:pt x="19" y="38"/>
                    <a:pt x="19" y="38"/>
                  </a:cubicBezTo>
                  <a:cubicBezTo>
                    <a:pt x="44" y="38"/>
                    <a:pt x="44" y="38"/>
                    <a:pt x="44" y="38"/>
                  </a:cubicBezTo>
                  <a:cubicBezTo>
                    <a:pt x="44" y="47"/>
                    <a:pt x="44" y="47"/>
                    <a:pt x="44" y="47"/>
                  </a:cubicBezTo>
                  <a:cubicBezTo>
                    <a:pt x="44" y="52"/>
                    <a:pt x="48" y="57"/>
                    <a:pt x="54" y="57"/>
                  </a:cubicBezTo>
                  <a:cubicBezTo>
                    <a:pt x="56" y="57"/>
                    <a:pt x="56" y="57"/>
                    <a:pt x="56" y="57"/>
                  </a:cubicBezTo>
                  <a:cubicBezTo>
                    <a:pt x="61" y="57"/>
                    <a:pt x="65" y="52"/>
                    <a:pt x="65" y="47"/>
                  </a:cubicBezTo>
                  <a:cubicBezTo>
                    <a:pt x="65" y="38"/>
                    <a:pt x="65" y="38"/>
                    <a:pt x="65" y="38"/>
                  </a:cubicBezTo>
                  <a:cubicBezTo>
                    <a:pt x="92" y="38"/>
                    <a:pt x="92" y="38"/>
                    <a:pt x="92" y="38"/>
                  </a:cubicBezTo>
                  <a:cubicBezTo>
                    <a:pt x="92" y="47"/>
                    <a:pt x="92" y="47"/>
                    <a:pt x="92" y="47"/>
                  </a:cubicBezTo>
                  <a:cubicBezTo>
                    <a:pt x="92" y="52"/>
                    <a:pt x="97" y="57"/>
                    <a:pt x="102" y="57"/>
                  </a:cubicBezTo>
                  <a:cubicBezTo>
                    <a:pt x="104" y="57"/>
                    <a:pt x="104" y="57"/>
                    <a:pt x="104" y="57"/>
                  </a:cubicBezTo>
                  <a:cubicBezTo>
                    <a:pt x="109" y="57"/>
                    <a:pt x="113" y="52"/>
                    <a:pt x="113" y="47"/>
                  </a:cubicBezTo>
                  <a:cubicBezTo>
                    <a:pt x="113" y="38"/>
                    <a:pt x="113" y="38"/>
                    <a:pt x="113" y="38"/>
                  </a:cubicBezTo>
                  <a:cubicBezTo>
                    <a:pt x="140" y="38"/>
                    <a:pt x="140" y="38"/>
                    <a:pt x="140" y="38"/>
                  </a:cubicBezTo>
                  <a:cubicBezTo>
                    <a:pt x="140" y="47"/>
                    <a:pt x="140" y="47"/>
                    <a:pt x="140" y="47"/>
                  </a:cubicBezTo>
                  <a:cubicBezTo>
                    <a:pt x="140" y="52"/>
                    <a:pt x="145" y="57"/>
                    <a:pt x="150" y="57"/>
                  </a:cubicBezTo>
                  <a:cubicBezTo>
                    <a:pt x="152" y="57"/>
                    <a:pt x="152" y="57"/>
                    <a:pt x="152" y="57"/>
                  </a:cubicBezTo>
                  <a:cubicBezTo>
                    <a:pt x="157" y="57"/>
                    <a:pt x="161" y="52"/>
                    <a:pt x="161" y="47"/>
                  </a:cubicBezTo>
                  <a:cubicBezTo>
                    <a:pt x="161" y="38"/>
                    <a:pt x="161" y="38"/>
                    <a:pt x="161" y="38"/>
                  </a:cubicBezTo>
                  <a:cubicBezTo>
                    <a:pt x="189" y="38"/>
                    <a:pt x="189" y="38"/>
                    <a:pt x="189" y="38"/>
                  </a:cubicBezTo>
                  <a:cubicBezTo>
                    <a:pt x="189" y="47"/>
                    <a:pt x="189" y="47"/>
                    <a:pt x="189" y="47"/>
                  </a:cubicBezTo>
                  <a:cubicBezTo>
                    <a:pt x="189" y="52"/>
                    <a:pt x="193" y="57"/>
                    <a:pt x="198" y="57"/>
                  </a:cubicBezTo>
                  <a:cubicBezTo>
                    <a:pt x="200" y="57"/>
                    <a:pt x="200" y="57"/>
                    <a:pt x="200" y="57"/>
                  </a:cubicBezTo>
                  <a:cubicBezTo>
                    <a:pt x="205" y="57"/>
                    <a:pt x="210" y="52"/>
                    <a:pt x="210" y="47"/>
                  </a:cubicBezTo>
                  <a:cubicBezTo>
                    <a:pt x="210" y="38"/>
                    <a:pt x="210" y="38"/>
                    <a:pt x="210" y="38"/>
                  </a:cubicBezTo>
                  <a:cubicBezTo>
                    <a:pt x="215" y="38"/>
                    <a:pt x="215" y="38"/>
                    <a:pt x="215" y="38"/>
                  </a:cubicBezTo>
                  <a:cubicBezTo>
                    <a:pt x="233" y="55"/>
                    <a:pt x="233" y="55"/>
                    <a:pt x="233" y="55"/>
                  </a:cubicBezTo>
                  <a:cubicBezTo>
                    <a:pt x="233" y="114"/>
                    <a:pt x="233" y="114"/>
                    <a:pt x="233" y="114"/>
                  </a:cubicBezTo>
                  <a:cubicBezTo>
                    <a:pt x="251" y="98"/>
                    <a:pt x="251" y="98"/>
                    <a:pt x="251" y="98"/>
                  </a:cubicBezTo>
                  <a:cubicBezTo>
                    <a:pt x="251" y="47"/>
                    <a:pt x="251" y="47"/>
                    <a:pt x="251" y="47"/>
                  </a:cubicBezTo>
                  <a:cubicBezTo>
                    <a:pt x="223" y="19"/>
                    <a:pt x="223" y="19"/>
                    <a:pt x="223" y="19"/>
                  </a:cubicBezTo>
                  <a:cubicBezTo>
                    <a:pt x="210" y="19"/>
                    <a:pt x="210" y="19"/>
                    <a:pt x="210" y="19"/>
                  </a:cubicBezTo>
                  <a:cubicBezTo>
                    <a:pt x="210" y="10"/>
                    <a:pt x="210" y="10"/>
                    <a:pt x="210" y="10"/>
                  </a:cubicBezTo>
                  <a:cubicBezTo>
                    <a:pt x="210" y="4"/>
                    <a:pt x="205" y="0"/>
                    <a:pt x="200" y="0"/>
                  </a:cubicBezTo>
                  <a:cubicBezTo>
                    <a:pt x="198" y="0"/>
                    <a:pt x="198" y="0"/>
                    <a:pt x="198" y="0"/>
                  </a:cubicBezTo>
                  <a:cubicBezTo>
                    <a:pt x="193" y="0"/>
                    <a:pt x="189" y="4"/>
                    <a:pt x="189" y="10"/>
                  </a:cubicBezTo>
                  <a:cubicBezTo>
                    <a:pt x="189" y="19"/>
                    <a:pt x="189" y="19"/>
                    <a:pt x="189" y="19"/>
                  </a:cubicBezTo>
                  <a:cubicBezTo>
                    <a:pt x="161" y="19"/>
                    <a:pt x="161" y="19"/>
                    <a:pt x="161" y="19"/>
                  </a:cubicBezTo>
                  <a:cubicBezTo>
                    <a:pt x="161" y="10"/>
                    <a:pt x="161" y="10"/>
                    <a:pt x="161" y="10"/>
                  </a:cubicBezTo>
                  <a:cubicBezTo>
                    <a:pt x="161" y="4"/>
                    <a:pt x="157" y="0"/>
                    <a:pt x="152" y="0"/>
                  </a:cubicBezTo>
                  <a:cubicBezTo>
                    <a:pt x="150" y="0"/>
                    <a:pt x="150" y="0"/>
                    <a:pt x="150" y="0"/>
                  </a:cubicBezTo>
                  <a:cubicBezTo>
                    <a:pt x="145" y="0"/>
                    <a:pt x="140" y="4"/>
                    <a:pt x="140" y="10"/>
                  </a:cubicBezTo>
                  <a:cubicBezTo>
                    <a:pt x="140" y="19"/>
                    <a:pt x="140" y="19"/>
                    <a:pt x="140" y="19"/>
                  </a:cubicBezTo>
                  <a:cubicBezTo>
                    <a:pt x="113" y="19"/>
                    <a:pt x="113" y="19"/>
                    <a:pt x="113" y="19"/>
                  </a:cubicBezTo>
                  <a:cubicBezTo>
                    <a:pt x="113" y="10"/>
                    <a:pt x="113" y="10"/>
                    <a:pt x="113" y="10"/>
                  </a:cubicBezTo>
                  <a:cubicBezTo>
                    <a:pt x="113" y="4"/>
                    <a:pt x="109" y="0"/>
                    <a:pt x="104" y="0"/>
                  </a:cubicBezTo>
                  <a:cubicBezTo>
                    <a:pt x="102" y="0"/>
                    <a:pt x="102" y="0"/>
                    <a:pt x="102" y="0"/>
                  </a:cubicBezTo>
                  <a:cubicBezTo>
                    <a:pt x="97" y="0"/>
                    <a:pt x="92" y="4"/>
                    <a:pt x="92" y="10"/>
                  </a:cubicBezTo>
                  <a:cubicBezTo>
                    <a:pt x="92" y="19"/>
                    <a:pt x="92" y="19"/>
                    <a:pt x="92" y="19"/>
                  </a:cubicBezTo>
                  <a:cubicBezTo>
                    <a:pt x="65" y="19"/>
                    <a:pt x="65" y="19"/>
                    <a:pt x="65" y="19"/>
                  </a:cubicBezTo>
                  <a:cubicBezTo>
                    <a:pt x="65" y="10"/>
                    <a:pt x="65" y="10"/>
                    <a:pt x="65" y="10"/>
                  </a:cubicBezTo>
                  <a:cubicBezTo>
                    <a:pt x="65" y="4"/>
                    <a:pt x="61" y="0"/>
                    <a:pt x="56" y="0"/>
                  </a:cubicBezTo>
                  <a:cubicBezTo>
                    <a:pt x="54" y="0"/>
                    <a:pt x="54" y="0"/>
                    <a:pt x="54" y="0"/>
                  </a:cubicBezTo>
                  <a:cubicBezTo>
                    <a:pt x="48" y="0"/>
                    <a:pt x="44" y="4"/>
                    <a:pt x="44" y="10"/>
                  </a:cubicBezTo>
                  <a:cubicBezTo>
                    <a:pt x="44" y="19"/>
                    <a:pt x="44" y="19"/>
                    <a:pt x="44" y="19"/>
                  </a:cubicBezTo>
                  <a:cubicBezTo>
                    <a:pt x="0" y="19"/>
                    <a:pt x="0" y="19"/>
                    <a:pt x="0" y="19"/>
                  </a:cubicBezTo>
                  <a:cubicBezTo>
                    <a:pt x="0" y="298"/>
                    <a:pt x="0" y="298"/>
                    <a:pt x="0" y="298"/>
                  </a:cubicBezTo>
                  <a:cubicBezTo>
                    <a:pt x="251" y="298"/>
                    <a:pt x="251" y="298"/>
                    <a:pt x="251" y="298"/>
                  </a:cubicBezTo>
                  <a:cubicBezTo>
                    <a:pt x="251" y="199"/>
                    <a:pt x="251" y="199"/>
                    <a:pt x="251" y="199"/>
                  </a:cubicBezTo>
                  <a:cubicBezTo>
                    <a:pt x="233" y="218"/>
                    <a:pt x="233" y="218"/>
                    <a:pt x="233" y="218"/>
                  </a:cubicBezTo>
                  <a:lnTo>
                    <a:pt x="233" y="27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370981182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2.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png"/><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8" name="Rectangle 54">
            <a:extLst>
              <a:ext uri="{FF2B5EF4-FFF2-40B4-BE49-F238E27FC236}">
                <a16:creationId xmlns:a16="http://schemas.microsoft.com/office/drawing/2014/main" xmlns="" id="{9C11C690-93F7-4E25-AFBF-41DD94DBBDC2}"/>
              </a:ext>
            </a:extLst>
          </p:cNvPr>
          <p:cNvSpPr>
            <a:spLocks noChangeArrowheads="1"/>
          </p:cNvSpPr>
          <p:nvPr userDrawn="1"/>
        </p:nvSpPr>
        <p:spPr bwMode="auto">
          <a:xfrm>
            <a:off x="947428" y="6500581"/>
            <a:ext cx="4948333" cy="265552"/>
          </a:xfrm>
          <a:prstGeom prst="rect">
            <a:avLst/>
          </a:prstGeom>
          <a:noFill/>
          <a:ln w="9525" algn="ctr">
            <a:noFill/>
            <a:miter lim="800000"/>
            <a:headEnd/>
            <a:tailEnd/>
          </a:ln>
          <a:effectLst/>
        </p:spPr>
        <p:txBody>
          <a:bodyPr wrap="none" lIns="80101" tIns="40052" rIns="80101" bIns="40052">
            <a:spAutoFit/>
          </a:bodyPr>
          <a:lstStyle/>
          <a:p>
            <a:pPr defTabSz="801668" eaLnBrk="0" fontAlgn="base" hangingPunct="0">
              <a:defRPr/>
            </a:pPr>
            <a:r>
              <a:rPr lang="en-US" altLang="zh-CN" sz="1200" dirty="0">
                <a:latin typeface="Huawei Sans" panose="020C0503030203020204" pitchFamily="34" charset="0"/>
                <a:ea typeface="方正兰亭黑简体" panose="02000000000000000000" pitchFamily="2" charset="-122"/>
                <a:cs typeface="Huawei Sans" panose="020C0503030203020204" pitchFamily="34" charset="0"/>
              </a:rPr>
              <a:t>Copyright © 2020 Huawei Technologies Co., Ltd. All rights reserved. </a:t>
            </a:r>
          </a:p>
        </p:txBody>
      </p:sp>
      <p:sp>
        <p:nvSpPr>
          <p:cNvPr id="37" name="Rectangle 69">
            <a:extLst>
              <a:ext uri="{FF2B5EF4-FFF2-40B4-BE49-F238E27FC236}">
                <a16:creationId xmlns:a16="http://schemas.microsoft.com/office/drawing/2014/main" xmlns="" id="{3F09C70C-837A-40C0-80AB-167981BAF3B1}"/>
              </a:ext>
            </a:extLst>
          </p:cNvPr>
          <p:cNvSpPr>
            <a:spLocks noChangeArrowheads="1"/>
          </p:cNvSpPr>
          <p:nvPr userDrawn="1"/>
        </p:nvSpPr>
        <p:spPr bwMode="auto">
          <a:xfrm>
            <a:off x="119336" y="6500581"/>
            <a:ext cx="742054" cy="265552"/>
          </a:xfrm>
          <a:prstGeom prst="rect">
            <a:avLst/>
          </a:prstGeom>
          <a:noFill/>
          <a:ln w="9525" algn="ctr">
            <a:noFill/>
            <a:miter lim="800000"/>
            <a:headEnd/>
            <a:tailEnd/>
          </a:ln>
          <a:effectLst/>
        </p:spPr>
        <p:txBody>
          <a:bodyPr wrap="none" lIns="80101" tIns="40052" rIns="80101" bIns="40052">
            <a:spAutoFit/>
          </a:bodyPr>
          <a:lstStyle/>
          <a:p>
            <a:pPr defTabSz="801668" eaLnBrk="0" fontAlgn="base" hangingPunct="0">
              <a:defRPr/>
            </a:pPr>
            <a:r>
              <a:rPr lang="en-US" altLang="zh-CN" sz="1200" dirty="0">
                <a:latin typeface="Huawei Sans" panose="020C0503030203020204" pitchFamily="34" charset="0"/>
                <a:ea typeface="方正兰亭黑简体" panose="02000000000000000000" pitchFamily="2" charset="-122"/>
                <a:cs typeface="Huawei Sans" panose="020C0503030203020204" pitchFamily="34" charset="0"/>
              </a:rPr>
              <a:t>Page</a:t>
            </a:r>
            <a:r>
              <a:rPr lang="en-US" altLang="zh-CN" sz="1200" baseline="0" dirty="0">
                <a:latin typeface="Huawei Sans" panose="020C0503030203020204" pitchFamily="34" charset="0"/>
                <a:ea typeface="方正兰亭黑简体" panose="02000000000000000000" pitchFamily="2" charset="-122"/>
                <a:cs typeface="Huawei Sans" panose="020C0503030203020204" pitchFamily="34" charset="0"/>
              </a:rPr>
              <a:t> </a:t>
            </a:r>
            <a:fld id="{2F2CF7F5-F178-4429-B6CA-28062DF31937}" type="slidenum">
              <a:rPr lang="en-US" altLang="zh-CN" sz="1200" smtClean="0">
                <a:latin typeface="Huawei Sans" panose="020C0503030203020204" pitchFamily="34" charset="0"/>
                <a:ea typeface="方正兰亭黑简体" panose="02000000000000000000" pitchFamily="2" charset="-122"/>
                <a:cs typeface="Huawei Sans" panose="020C0503030203020204" pitchFamily="34" charset="0"/>
              </a:rPr>
              <a:pPr defTabSz="801668" eaLnBrk="0" fontAlgn="base" hangingPunct="0">
                <a:defRPr/>
              </a:pPr>
              <a:t>‹#›</a:t>
            </a:fld>
            <a:endParaRPr lang="en-US" altLang="zh-CN" sz="12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7" name="Rectangle 6"/>
          <p:cNvSpPr>
            <a:spLocks noGrp="1" noChangeArrowheads="1"/>
          </p:cNvSpPr>
          <p:nvPr>
            <p:ph type="title"/>
          </p:nvPr>
        </p:nvSpPr>
        <p:spPr bwMode="auto">
          <a:xfrm>
            <a:off x="869611" y="260649"/>
            <a:ext cx="10323183" cy="868363"/>
          </a:xfrm>
          <a:prstGeom prst="rect">
            <a:avLst/>
          </a:prstGeom>
          <a:noFill/>
          <a:ln w="9525">
            <a:noFill/>
            <a:miter lim="800000"/>
            <a:headEnd/>
            <a:tailEnd/>
          </a:ln>
        </p:spPr>
        <p:txBody>
          <a:bodyPr vert="horz" wrap="square" lIns="80128" tIns="40064" rIns="80128" bIns="40064" numCol="1" anchor="ctr" anchorCtr="0" compatLnSpc="1">
            <a:prstTxWarp prst="textNoShape">
              <a:avLst/>
            </a:prstTxWarp>
          </a:bodyPr>
          <a:lstStyle/>
          <a:p>
            <a:pPr lvl="0"/>
            <a:r>
              <a:rPr lang="en-US" altLang="zh-CN"/>
              <a:t>Click to</a:t>
            </a:r>
            <a:r>
              <a:rPr lang="zh-CN" altLang="en-US"/>
              <a:t> </a:t>
            </a:r>
            <a:r>
              <a:rPr lang="en-US" altLang="zh-CN"/>
              <a:t>Edit</a:t>
            </a:r>
            <a:endParaRPr lang="zh-CN" altLang="en-US" dirty="0"/>
          </a:p>
        </p:txBody>
      </p:sp>
      <p:sp>
        <p:nvSpPr>
          <p:cNvPr id="8" name="Rectangle 57"/>
          <p:cNvSpPr>
            <a:spLocks noGrp="1" noChangeArrowheads="1"/>
          </p:cNvSpPr>
          <p:nvPr>
            <p:ph type="body" idx="1"/>
          </p:nvPr>
        </p:nvSpPr>
        <p:spPr bwMode="auto">
          <a:xfrm>
            <a:off x="466221" y="1248074"/>
            <a:ext cx="11279865" cy="4195763"/>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pic>
        <p:nvPicPr>
          <p:cNvPr id="11" name="图片 10"/>
          <p:cNvPicPr>
            <a:picLocks noChangeAspect="1"/>
          </p:cNvPicPr>
          <p:nvPr/>
        </p:nvPicPr>
        <p:blipFill>
          <a:blip r:embed="rId17" cstate="print">
            <a:extLst>
              <a:ext uri="{28A0092B-C50C-407E-A947-70E740481C1C}">
                <a14:useLocalDpi xmlns:a14="http://schemas.microsoft.com/office/drawing/2010/main" val="0"/>
              </a:ext>
            </a:extLst>
          </a:blip>
          <a:stretch>
            <a:fillRect/>
          </a:stretch>
        </p:blipFill>
        <p:spPr>
          <a:xfrm>
            <a:off x="10670660" y="6504032"/>
            <a:ext cx="1248712" cy="273343"/>
          </a:xfrm>
          <a:prstGeom prst="rect">
            <a:avLst/>
          </a:prstGeom>
        </p:spPr>
      </p:pic>
      <p:sp>
        <p:nvSpPr>
          <p:cNvPr id="24" name="矩形 23">
            <a:extLst>
              <a:ext uri="{FF2B5EF4-FFF2-40B4-BE49-F238E27FC236}">
                <a16:creationId xmlns:a16="http://schemas.microsoft.com/office/drawing/2014/main" xmlns="" id="{32AEB80E-D574-4C1A-9EB9-3369A2BB96C5}"/>
              </a:ext>
            </a:extLst>
          </p:cNvPr>
          <p:cNvSpPr/>
          <p:nvPr/>
        </p:nvSpPr>
        <p:spPr>
          <a:xfrm>
            <a:off x="12246898" y="3916624"/>
            <a:ext cx="919908" cy="288726"/>
          </a:xfrm>
          <a:prstGeom prst="rect">
            <a:avLst/>
          </a:prstGeom>
          <a:solidFill>
            <a:srgbClr val="00B0F0"/>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25" name="矩形 24">
            <a:extLst>
              <a:ext uri="{FF2B5EF4-FFF2-40B4-BE49-F238E27FC236}">
                <a16:creationId xmlns:a16="http://schemas.microsoft.com/office/drawing/2014/main" xmlns="" id="{E94F5345-F49B-42D0-B35C-CA4FB19A3DA6}"/>
              </a:ext>
            </a:extLst>
          </p:cNvPr>
          <p:cNvSpPr/>
          <p:nvPr/>
        </p:nvSpPr>
        <p:spPr>
          <a:xfrm>
            <a:off x="12246898" y="4205452"/>
            <a:ext cx="919908" cy="288000"/>
          </a:xfrm>
          <a:prstGeom prst="rect">
            <a:avLst/>
          </a:prstGeom>
          <a:solidFill>
            <a:srgbClr val="99DFF9"/>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26" name="矩形 25">
            <a:extLst>
              <a:ext uri="{FF2B5EF4-FFF2-40B4-BE49-F238E27FC236}">
                <a16:creationId xmlns:a16="http://schemas.microsoft.com/office/drawing/2014/main" xmlns="" id="{BA62EB75-581F-4CD2-92A6-87BDFE3BDBC3}"/>
              </a:ext>
            </a:extLst>
          </p:cNvPr>
          <p:cNvSpPr/>
          <p:nvPr/>
        </p:nvSpPr>
        <p:spPr>
          <a:xfrm>
            <a:off x="12246898" y="4493554"/>
            <a:ext cx="919908" cy="288000"/>
          </a:xfrm>
          <a:prstGeom prst="rect">
            <a:avLst/>
          </a:prstGeom>
          <a:solidFill>
            <a:srgbClr val="D9D9D9"/>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27" name="矩形 26">
            <a:extLst>
              <a:ext uri="{FF2B5EF4-FFF2-40B4-BE49-F238E27FC236}">
                <a16:creationId xmlns:a16="http://schemas.microsoft.com/office/drawing/2014/main" xmlns="" id="{947DE7E3-EC9F-4331-B252-7BCE51B7F0DA}"/>
              </a:ext>
            </a:extLst>
          </p:cNvPr>
          <p:cNvSpPr/>
          <p:nvPr/>
        </p:nvSpPr>
        <p:spPr>
          <a:xfrm>
            <a:off x="12246898" y="4781656"/>
            <a:ext cx="919908" cy="288000"/>
          </a:xfrm>
          <a:prstGeom prst="rect">
            <a:avLst/>
          </a:prstGeom>
          <a:solidFill>
            <a:schemeClr val="accent2">
              <a:lumMod val="100000"/>
            </a:schemeClr>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28" name="矩形 27">
            <a:extLst>
              <a:ext uri="{FF2B5EF4-FFF2-40B4-BE49-F238E27FC236}">
                <a16:creationId xmlns:a16="http://schemas.microsoft.com/office/drawing/2014/main" xmlns="" id="{BE210CD8-3823-4C2E-B3EA-E42C40CFB29F}"/>
              </a:ext>
            </a:extLst>
          </p:cNvPr>
          <p:cNvSpPr/>
          <p:nvPr/>
        </p:nvSpPr>
        <p:spPr>
          <a:xfrm>
            <a:off x="12246898" y="5069758"/>
            <a:ext cx="919908" cy="288000"/>
          </a:xfrm>
          <a:prstGeom prst="rect">
            <a:avLst/>
          </a:prstGeom>
          <a:solidFill>
            <a:srgbClr val="F4FBFE"/>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29" name="文本框 28">
            <a:extLst>
              <a:ext uri="{FF2B5EF4-FFF2-40B4-BE49-F238E27FC236}">
                <a16:creationId xmlns:a16="http://schemas.microsoft.com/office/drawing/2014/main" xmlns="" id="{98A3A11A-AB61-497E-B3AE-12E999A6BBBA}"/>
              </a:ext>
            </a:extLst>
          </p:cNvPr>
          <p:cNvSpPr txBox="1"/>
          <p:nvPr/>
        </p:nvSpPr>
        <p:spPr bwMode="auto">
          <a:xfrm>
            <a:off x="12162529" y="3947408"/>
            <a:ext cx="1088651"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solidFill>
                  <a:schemeClr val="bg1"/>
                </a:solidFill>
                <a:latin typeface="+mn-lt"/>
                <a:ea typeface="+mn-ea"/>
              </a:rPr>
              <a:t>表格表头</a:t>
            </a:r>
          </a:p>
        </p:txBody>
      </p:sp>
      <p:sp>
        <p:nvSpPr>
          <p:cNvPr id="30" name="文本框 29">
            <a:extLst>
              <a:ext uri="{FF2B5EF4-FFF2-40B4-BE49-F238E27FC236}">
                <a16:creationId xmlns:a16="http://schemas.microsoft.com/office/drawing/2014/main" xmlns="" id="{CF824ACE-31EE-452D-A81D-32E189AFE158}"/>
              </a:ext>
            </a:extLst>
          </p:cNvPr>
          <p:cNvSpPr txBox="1"/>
          <p:nvPr/>
        </p:nvSpPr>
        <p:spPr bwMode="auto">
          <a:xfrm>
            <a:off x="12249538" y="4235890"/>
            <a:ext cx="914633"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表格</a:t>
            </a:r>
            <a:r>
              <a:rPr lang="en-US" altLang="zh-CN" sz="900" dirty="0">
                <a:latin typeface="+mn-lt"/>
                <a:ea typeface="+mn-ea"/>
              </a:rPr>
              <a:t>/</a:t>
            </a:r>
            <a:r>
              <a:rPr lang="zh-CN" altLang="en-US" sz="900" dirty="0">
                <a:latin typeface="+mn-lt"/>
                <a:ea typeface="+mn-ea"/>
              </a:rPr>
              <a:t>文字边框</a:t>
            </a:r>
          </a:p>
        </p:txBody>
      </p:sp>
      <p:sp>
        <p:nvSpPr>
          <p:cNvPr id="31" name="文本框 30">
            <a:extLst>
              <a:ext uri="{FF2B5EF4-FFF2-40B4-BE49-F238E27FC236}">
                <a16:creationId xmlns:a16="http://schemas.microsoft.com/office/drawing/2014/main" xmlns="" id="{7399143C-FDAD-45F1-BC44-030BD92ABA98}"/>
              </a:ext>
            </a:extLst>
          </p:cNvPr>
          <p:cNvSpPr txBox="1"/>
          <p:nvPr/>
        </p:nvSpPr>
        <p:spPr bwMode="auto">
          <a:xfrm>
            <a:off x="12162526" y="4523977"/>
            <a:ext cx="1088651"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导航灰底</a:t>
            </a:r>
          </a:p>
        </p:txBody>
      </p:sp>
      <p:sp>
        <p:nvSpPr>
          <p:cNvPr id="32" name="文本框 31">
            <a:extLst>
              <a:ext uri="{FF2B5EF4-FFF2-40B4-BE49-F238E27FC236}">
                <a16:creationId xmlns:a16="http://schemas.microsoft.com/office/drawing/2014/main" xmlns="" id="{308D80BD-0AC4-4D30-BDF8-F241047905A7}"/>
              </a:ext>
            </a:extLst>
          </p:cNvPr>
          <p:cNvSpPr txBox="1"/>
          <p:nvPr/>
        </p:nvSpPr>
        <p:spPr bwMode="auto">
          <a:xfrm>
            <a:off x="12457445" y="4812094"/>
            <a:ext cx="498816"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solidFill>
                  <a:schemeClr val="bg1"/>
                </a:solidFill>
                <a:latin typeface="+mn-lt"/>
                <a:ea typeface="+mn-ea"/>
              </a:rPr>
              <a:t>红</a:t>
            </a:r>
          </a:p>
        </p:txBody>
      </p:sp>
      <p:sp>
        <p:nvSpPr>
          <p:cNvPr id="33" name="文本框 32">
            <a:extLst>
              <a:ext uri="{FF2B5EF4-FFF2-40B4-BE49-F238E27FC236}">
                <a16:creationId xmlns:a16="http://schemas.microsoft.com/office/drawing/2014/main" xmlns="" id="{B9CBC549-23CA-4012-B493-FF768D1829F1}"/>
              </a:ext>
            </a:extLst>
          </p:cNvPr>
          <p:cNvSpPr txBox="1"/>
          <p:nvPr/>
        </p:nvSpPr>
        <p:spPr bwMode="auto">
          <a:xfrm>
            <a:off x="12249538" y="5100196"/>
            <a:ext cx="914633"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表格</a:t>
            </a:r>
            <a:r>
              <a:rPr lang="en-US" altLang="zh-CN" sz="900" dirty="0">
                <a:latin typeface="+mn-lt"/>
                <a:ea typeface="+mn-ea"/>
              </a:rPr>
              <a:t>/</a:t>
            </a:r>
            <a:r>
              <a:rPr lang="zh-CN" altLang="en-US" sz="900" dirty="0">
                <a:latin typeface="+mn-lt"/>
                <a:ea typeface="+mn-ea"/>
              </a:rPr>
              <a:t>文字底色</a:t>
            </a:r>
          </a:p>
        </p:txBody>
      </p:sp>
      <p:sp>
        <p:nvSpPr>
          <p:cNvPr id="34" name="矩形 33">
            <a:extLst>
              <a:ext uri="{FF2B5EF4-FFF2-40B4-BE49-F238E27FC236}">
                <a16:creationId xmlns:a16="http://schemas.microsoft.com/office/drawing/2014/main" xmlns="" id="{BE210CD8-3823-4C2E-B3EA-E42C40CFB29F}"/>
              </a:ext>
            </a:extLst>
          </p:cNvPr>
          <p:cNvSpPr/>
          <p:nvPr/>
        </p:nvSpPr>
        <p:spPr>
          <a:xfrm>
            <a:off x="12246898" y="5485453"/>
            <a:ext cx="461833" cy="288000"/>
          </a:xfrm>
          <a:prstGeom prst="rect">
            <a:avLst/>
          </a:prstGeom>
          <a:solidFill>
            <a:srgbClr val="FFF2CC"/>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35" name="矩形 34">
            <a:extLst>
              <a:ext uri="{FF2B5EF4-FFF2-40B4-BE49-F238E27FC236}">
                <a16:creationId xmlns:a16="http://schemas.microsoft.com/office/drawing/2014/main" xmlns="" id="{BE210CD8-3823-4C2E-B3EA-E42C40CFB29F}"/>
              </a:ext>
            </a:extLst>
          </p:cNvPr>
          <p:cNvSpPr/>
          <p:nvPr/>
        </p:nvSpPr>
        <p:spPr>
          <a:xfrm>
            <a:off x="12708730" y="5485453"/>
            <a:ext cx="458075" cy="288000"/>
          </a:xfrm>
          <a:prstGeom prst="rect">
            <a:avLst/>
          </a:prstGeom>
          <a:solidFill>
            <a:srgbClr val="FFD17D"/>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36" name="文本框 35">
            <a:extLst>
              <a:ext uri="{FF2B5EF4-FFF2-40B4-BE49-F238E27FC236}">
                <a16:creationId xmlns:a16="http://schemas.microsoft.com/office/drawing/2014/main" xmlns="" id="{B9CBC549-23CA-4012-B493-FF768D1829F1}"/>
              </a:ext>
            </a:extLst>
          </p:cNvPr>
          <p:cNvSpPr txBox="1"/>
          <p:nvPr/>
        </p:nvSpPr>
        <p:spPr bwMode="auto">
          <a:xfrm>
            <a:off x="12502813" y="5515891"/>
            <a:ext cx="408083"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备用</a:t>
            </a:r>
          </a:p>
        </p:txBody>
      </p:sp>
      <p:sp>
        <p:nvSpPr>
          <p:cNvPr id="20" name="矩形 19">
            <a:extLst>
              <a:ext uri="{FF2B5EF4-FFF2-40B4-BE49-F238E27FC236}">
                <a16:creationId xmlns:a16="http://schemas.microsoft.com/office/drawing/2014/main" xmlns="" id="{947DE7E3-EC9F-4331-B252-7BCE51B7F0DA}"/>
              </a:ext>
            </a:extLst>
          </p:cNvPr>
          <p:cNvSpPr/>
          <p:nvPr/>
        </p:nvSpPr>
        <p:spPr>
          <a:xfrm>
            <a:off x="12246898" y="5773453"/>
            <a:ext cx="919908" cy="288000"/>
          </a:xfrm>
          <a:prstGeom prst="rect">
            <a:avLst/>
          </a:prstGeom>
          <a:solidFill>
            <a:schemeClr val="accent3"/>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22" name="文本框 21">
            <a:extLst>
              <a:ext uri="{FF2B5EF4-FFF2-40B4-BE49-F238E27FC236}">
                <a16:creationId xmlns:a16="http://schemas.microsoft.com/office/drawing/2014/main" xmlns="" id="{308D80BD-0AC4-4D30-BDF8-F241047905A7}"/>
              </a:ext>
            </a:extLst>
          </p:cNvPr>
          <p:cNvSpPr txBox="1"/>
          <p:nvPr/>
        </p:nvSpPr>
        <p:spPr bwMode="auto">
          <a:xfrm>
            <a:off x="12560520" y="5813738"/>
            <a:ext cx="292666"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solidFill>
                  <a:schemeClr val="bg1"/>
                </a:solidFill>
                <a:latin typeface="+mn-lt"/>
                <a:ea typeface="+mn-ea"/>
              </a:rPr>
              <a:t>绿</a:t>
            </a:r>
          </a:p>
        </p:txBody>
      </p:sp>
      <p:pic>
        <p:nvPicPr>
          <p:cNvPr id="23" name="图片 22">
            <a:extLst>
              <a:ext uri="{FF2B5EF4-FFF2-40B4-BE49-F238E27FC236}">
                <a16:creationId xmlns:a16="http://schemas.microsoft.com/office/drawing/2014/main" xmlns="" id="{5970046C-B045-45B3-8B66-254EC745B8E0}"/>
              </a:ext>
            </a:extLst>
          </p:cNvPr>
          <p:cNvPicPr>
            <a:picLocks noChangeAspect="1"/>
          </p:cNvPicPr>
          <p:nvPr userDrawn="1"/>
        </p:nvPicPr>
        <p:blipFill>
          <a:blip r:embed="rId18" cstate="print">
            <a:extLst>
              <a:ext uri="{28A0092B-C50C-407E-A947-70E740481C1C}">
                <a14:useLocalDpi xmlns:a14="http://schemas.microsoft.com/office/drawing/2010/main" val="0"/>
              </a:ext>
            </a:extLst>
          </a:blip>
          <a:stretch>
            <a:fillRect/>
          </a:stretch>
        </p:blipFill>
        <p:spPr>
          <a:xfrm>
            <a:off x="10674829" y="6504031"/>
            <a:ext cx="1249200" cy="273343"/>
          </a:xfrm>
          <a:prstGeom prst="rect">
            <a:avLst/>
          </a:prstGeom>
        </p:spPr>
      </p:pic>
      <p:grpSp>
        <p:nvGrpSpPr>
          <p:cNvPr id="39" name="组合 38">
            <a:extLst>
              <a:ext uri="{FF2B5EF4-FFF2-40B4-BE49-F238E27FC236}">
                <a16:creationId xmlns:a16="http://schemas.microsoft.com/office/drawing/2014/main" xmlns="" id="{247F647F-E673-4366-AE3D-3A748383551D}"/>
              </a:ext>
            </a:extLst>
          </p:cNvPr>
          <p:cNvGrpSpPr/>
          <p:nvPr userDrawn="1"/>
        </p:nvGrpSpPr>
        <p:grpSpPr>
          <a:xfrm>
            <a:off x="12162526" y="3916624"/>
            <a:ext cx="1088654" cy="2144829"/>
            <a:chOff x="12162526" y="3916624"/>
            <a:chExt cx="1088654" cy="2144829"/>
          </a:xfrm>
        </p:grpSpPr>
        <p:sp>
          <p:nvSpPr>
            <p:cNvPr id="40" name="矩形 39">
              <a:extLst>
                <a:ext uri="{FF2B5EF4-FFF2-40B4-BE49-F238E27FC236}">
                  <a16:creationId xmlns:a16="http://schemas.microsoft.com/office/drawing/2014/main" xmlns="" id="{AD98A3E0-1485-4B41-BD1F-2AAF6C336B31}"/>
                </a:ext>
              </a:extLst>
            </p:cNvPr>
            <p:cNvSpPr/>
            <p:nvPr userDrawn="1"/>
          </p:nvSpPr>
          <p:spPr>
            <a:xfrm>
              <a:off x="12246898" y="3916624"/>
              <a:ext cx="919908" cy="288726"/>
            </a:xfrm>
            <a:prstGeom prst="rect">
              <a:avLst/>
            </a:prstGeom>
            <a:solidFill>
              <a:srgbClr val="00B0F0"/>
            </a:solidFill>
          </p:spPr>
          <p:txBody>
            <a:bodyPr wrap="none" rtlCol="0" anchor="ctr">
              <a:noAutofit/>
            </a:bodyPr>
            <a:lstStyle/>
            <a:p>
              <a:pPr marL="342763" indent="-342763" algn="ctr">
                <a:buFont typeface="+mj-lt"/>
                <a:buAutoNum type="arabicPeriod"/>
              </a:pPr>
              <a:endParaRPr lang="zh-CN" altLang="en-US" sz="900">
                <a:solidFill>
                  <a:prstClr val="black"/>
                </a:solidFill>
                <a:cs typeface="Courier New" panose="02070309020205020404" pitchFamily="49" charset="0"/>
              </a:endParaRPr>
            </a:p>
          </p:txBody>
        </p:sp>
        <p:sp>
          <p:nvSpPr>
            <p:cNvPr id="41" name="矩形 40">
              <a:extLst>
                <a:ext uri="{FF2B5EF4-FFF2-40B4-BE49-F238E27FC236}">
                  <a16:creationId xmlns:a16="http://schemas.microsoft.com/office/drawing/2014/main" xmlns="" id="{7D6F2354-F1EA-479B-BF1F-A97E62C0D6A8}"/>
                </a:ext>
              </a:extLst>
            </p:cNvPr>
            <p:cNvSpPr/>
            <p:nvPr userDrawn="1"/>
          </p:nvSpPr>
          <p:spPr>
            <a:xfrm>
              <a:off x="12246898" y="4205452"/>
              <a:ext cx="919908" cy="288000"/>
            </a:xfrm>
            <a:prstGeom prst="rect">
              <a:avLst/>
            </a:prstGeom>
            <a:solidFill>
              <a:srgbClr val="99DFF9"/>
            </a:solidFill>
          </p:spPr>
          <p:txBody>
            <a:bodyPr wrap="none" rtlCol="0" anchor="ctr">
              <a:noAutofit/>
            </a:bodyPr>
            <a:lstStyle/>
            <a:p>
              <a:pPr marL="342763" indent="-342763" algn="ctr">
                <a:buFont typeface="+mj-lt"/>
                <a:buAutoNum type="arabicPeriod"/>
              </a:pPr>
              <a:endParaRPr lang="zh-CN" altLang="en-US" sz="900">
                <a:solidFill>
                  <a:prstClr val="black"/>
                </a:solidFill>
                <a:cs typeface="Courier New" panose="02070309020205020404" pitchFamily="49" charset="0"/>
              </a:endParaRPr>
            </a:p>
          </p:txBody>
        </p:sp>
        <p:sp>
          <p:nvSpPr>
            <p:cNvPr id="42" name="矩形 41">
              <a:extLst>
                <a:ext uri="{FF2B5EF4-FFF2-40B4-BE49-F238E27FC236}">
                  <a16:creationId xmlns:a16="http://schemas.microsoft.com/office/drawing/2014/main" xmlns="" id="{374E8DFC-2BF2-40D3-9DE7-489E1691966D}"/>
                </a:ext>
              </a:extLst>
            </p:cNvPr>
            <p:cNvSpPr/>
            <p:nvPr userDrawn="1"/>
          </p:nvSpPr>
          <p:spPr>
            <a:xfrm>
              <a:off x="12246898" y="4493554"/>
              <a:ext cx="919908" cy="288000"/>
            </a:xfrm>
            <a:prstGeom prst="rect">
              <a:avLst/>
            </a:prstGeom>
            <a:solidFill>
              <a:srgbClr val="D9D9D9"/>
            </a:solidFill>
          </p:spPr>
          <p:txBody>
            <a:bodyPr wrap="none" rtlCol="0" anchor="ctr">
              <a:noAutofit/>
            </a:bodyPr>
            <a:lstStyle/>
            <a:p>
              <a:pPr marL="342763" indent="-342763" algn="ctr">
                <a:buFont typeface="+mj-lt"/>
                <a:buAutoNum type="arabicPeriod"/>
              </a:pPr>
              <a:endParaRPr lang="zh-CN" altLang="en-US" sz="900">
                <a:solidFill>
                  <a:prstClr val="black"/>
                </a:solidFill>
                <a:cs typeface="Courier New" panose="02070309020205020404" pitchFamily="49" charset="0"/>
              </a:endParaRPr>
            </a:p>
          </p:txBody>
        </p:sp>
        <p:sp>
          <p:nvSpPr>
            <p:cNvPr id="43" name="矩形 42">
              <a:extLst>
                <a:ext uri="{FF2B5EF4-FFF2-40B4-BE49-F238E27FC236}">
                  <a16:creationId xmlns:a16="http://schemas.microsoft.com/office/drawing/2014/main" xmlns="" id="{2F45BBA4-F708-4B33-80D2-197C3972E35A}"/>
                </a:ext>
              </a:extLst>
            </p:cNvPr>
            <p:cNvSpPr/>
            <p:nvPr userDrawn="1"/>
          </p:nvSpPr>
          <p:spPr>
            <a:xfrm>
              <a:off x="12246898" y="4781656"/>
              <a:ext cx="919908" cy="288000"/>
            </a:xfrm>
            <a:prstGeom prst="rect">
              <a:avLst/>
            </a:prstGeom>
            <a:solidFill>
              <a:srgbClr val="EC7061">
                <a:lumMod val="100000"/>
              </a:srgbClr>
            </a:solidFill>
          </p:spPr>
          <p:txBody>
            <a:bodyPr wrap="none" rtlCol="0" anchor="ctr">
              <a:noAutofit/>
            </a:bodyPr>
            <a:lstStyle/>
            <a:p>
              <a:pPr marL="342763" marR="0" lvl="0" indent="-342763" algn="ctr" defTabSz="914400" eaLnBrk="1" fontAlgn="auto" latinLnBrk="0" hangingPunct="1">
                <a:lnSpc>
                  <a:spcPct val="100000"/>
                </a:lnSpc>
                <a:spcBef>
                  <a:spcPts val="0"/>
                </a:spcBef>
                <a:spcAft>
                  <a:spcPts val="0"/>
                </a:spcAft>
                <a:buClrTx/>
                <a:buSzTx/>
                <a:buFont typeface="+mj-lt"/>
                <a:buAutoNum type="arabicPeriod"/>
                <a:tabLst/>
                <a:defRPr/>
              </a:pPr>
              <a:endParaRPr kumimoji="0" lang="zh-CN" altLang="en-US" sz="900" b="0" i="0" u="none" strike="noStrike" kern="0" cap="none" spc="0" normalizeH="0" baseline="0" noProof="0">
                <a:ln>
                  <a:noFill/>
                </a:ln>
                <a:solidFill>
                  <a:prstClr val="black"/>
                </a:solidFill>
                <a:effectLst/>
                <a:uLnTx/>
                <a:uFillTx/>
                <a:cs typeface="Courier New" panose="02070309020205020404" pitchFamily="49" charset="0"/>
              </a:endParaRPr>
            </a:p>
          </p:txBody>
        </p:sp>
        <p:sp>
          <p:nvSpPr>
            <p:cNvPr id="44" name="矩形 43">
              <a:extLst>
                <a:ext uri="{FF2B5EF4-FFF2-40B4-BE49-F238E27FC236}">
                  <a16:creationId xmlns:a16="http://schemas.microsoft.com/office/drawing/2014/main" xmlns="" id="{2B90E295-AA91-4FAB-A2AE-389F59C0678B}"/>
                </a:ext>
              </a:extLst>
            </p:cNvPr>
            <p:cNvSpPr/>
            <p:nvPr userDrawn="1"/>
          </p:nvSpPr>
          <p:spPr>
            <a:xfrm>
              <a:off x="12246898" y="5069758"/>
              <a:ext cx="919908" cy="288000"/>
            </a:xfrm>
            <a:prstGeom prst="rect">
              <a:avLst/>
            </a:prstGeom>
            <a:solidFill>
              <a:srgbClr val="F4FBFE"/>
            </a:solidFill>
          </p:spPr>
          <p:txBody>
            <a:bodyPr wrap="none" rtlCol="0" anchor="ctr">
              <a:noAutofit/>
            </a:bodyPr>
            <a:lstStyle/>
            <a:p>
              <a:pPr marL="342763" indent="-342763" algn="ctr">
                <a:buFont typeface="+mj-lt"/>
                <a:buAutoNum type="arabicPeriod"/>
              </a:pPr>
              <a:endParaRPr lang="zh-CN" altLang="en-US" sz="900">
                <a:solidFill>
                  <a:prstClr val="black"/>
                </a:solidFill>
                <a:cs typeface="Courier New" panose="02070309020205020404" pitchFamily="49" charset="0"/>
              </a:endParaRPr>
            </a:p>
          </p:txBody>
        </p:sp>
        <p:sp>
          <p:nvSpPr>
            <p:cNvPr id="45" name="文本框 44">
              <a:extLst>
                <a:ext uri="{FF2B5EF4-FFF2-40B4-BE49-F238E27FC236}">
                  <a16:creationId xmlns:a16="http://schemas.microsoft.com/office/drawing/2014/main" xmlns="" id="{1C5F2893-FB0B-43EE-9AB0-3445B957D279}"/>
                </a:ext>
              </a:extLst>
            </p:cNvPr>
            <p:cNvSpPr txBox="1"/>
            <p:nvPr userDrawn="1"/>
          </p:nvSpPr>
          <p:spPr bwMode="auto">
            <a:xfrm>
              <a:off x="12162529" y="3947408"/>
              <a:ext cx="1088651"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prstClr val="white"/>
                  </a:solidFill>
                  <a:effectLst/>
                  <a:uLnTx/>
                  <a:uFillTx/>
                </a:rPr>
                <a:t>表格表头</a:t>
              </a:r>
            </a:p>
          </p:txBody>
        </p:sp>
        <p:sp>
          <p:nvSpPr>
            <p:cNvPr id="46" name="文本框 45">
              <a:extLst>
                <a:ext uri="{FF2B5EF4-FFF2-40B4-BE49-F238E27FC236}">
                  <a16:creationId xmlns:a16="http://schemas.microsoft.com/office/drawing/2014/main" xmlns="" id="{B496045F-0BD7-4B1C-BAF1-EA1E11F4A893}"/>
                </a:ext>
              </a:extLst>
            </p:cNvPr>
            <p:cNvSpPr txBox="1"/>
            <p:nvPr userDrawn="1"/>
          </p:nvSpPr>
          <p:spPr bwMode="auto">
            <a:xfrm>
              <a:off x="12249538" y="4235890"/>
              <a:ext cx="914633"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prstClr val="black"/>
                  </a:solidFill>
                  <a:effectLst/>
                  <a:uLnTx/>
                  <a:uFillTx/>
                </a:rPr>
                <a:t>表格</a:t>
              </a:r>
              <a:r>
                <a:rPr kumimoji="0" lang="en-US" altLang="zh-CN" sz="900" b="0" i="0" u="none" strike="noStrike" kern="0" cap="none" spc="0" normalizeH="0" baseline="0" noProof="0" dirty="0">
                  <a:ln>
                    <a:noFill/>
                  </a:ln>
                  <a:solidFill>
                    <a:prstClr val="black"/>
                  </a:solidFill>
                  <a:effectLst/>
                  <a:uLnTx/>
                  <a:uFillTx/>
                </a:rPr>
                <a:t>/</a:t>
              </a:r>
              <a:r>
                <a:rPr kumimoji="0" lang="zh-CN" altLang="en-US" sz="900" b="0" i="0" u="none" strike="noStrike" kern="0" cap="none" spc="0" normalizeH="0" baseline="0" noProof="0" dirty="0">
                  <a:ln>
                    <a:noFill/>
                  </a:ln>
                  <a:solidFill>
                    <a:prstClr val="black"/>
                  </a:solidFill>
                  <a:effectLst/>
                  <a:uLnTx/>
                  <a:uFillTx/>
                </a:rPr>
                <a:t>文字边框</a:t>
              </a:r>
            </a:p>
          </p:txBody>
        </p:sp>
        <p:sp>
          <p:nvSpPr>
            <p:cNvPr id="47" name="文本框 46">
              <a:extLst>
                <a:ext uri="{FF2B5EF4-FFF2-40B4-BE49-F238E27FC236}">
                  <a16:creationId xmlns:a16="http://schemas.microsoft.com/office/drawing/2014/main" xmlns="" id="{FE75530C-05AE-416C-A421-E91F995888A4}"/>
                </a:ext>
              </a:extLst>
            </p:cNvPr>
            <p:cNvSpPr txBox="1"/>
            <p:nvPr userDrawn="1"/>
          </p:nvSpPr>
          <p:spPr bwMode="auto">
            <a:xfrm>
              <a:off x="12162526" y="4523977"/>
              <a:ext cx="1088651"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prstClr val="black"/>
                  </a:solidFill>
                  <a:effectLst/>
                  <a:uLnTx/>
                  <a:uFillTx/>
                </a:rPr>
                <a:t>导航灰底</a:t>
              </a:r>
            </a:p>
          </p:txBody>
        </p:sp>
        <p:sp>
          <p:nvSpPr>
            <p:cNvPr id="48" name="文本框 47">
              <a:extLst>
                <a:ext uri="{FF2B5EF4-FFF2-40B4-BE49-F238E27FC236}">
                  <a16:creationId xmlns:a16="http://schemas.microsoft.com/office/drawing/2014/main" xmlns="" id="{20459E2D-AA6D-4C08-853E-7A4868CBFA6E}"/>
                </a:ext>
              </a:extLst>
            </p:cNvPr>
            <p:cNvSpPr txBox="1"/>
            <p:nvPr userDrawn="1"/>
          </p:nvSpPr>
          <p:spPr bwMode="auto">
            <a:xfrm>
              <a:off x="12457445" y="4812094"/>
              <a:ext cx="498816"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prstClr val="white"/>
                  </a:solidFill>
                  <a:effectLst/>
                  <a:uLnTx/>
                  <a:uFillTx/>
                </a:rPr>
                <a:t>红</a:t>
              </a:r>
            </a:p>
          </p:txBody>
        </p:sp>
        <p:sp>
          <p:nvSpPr>
            <p:cNvPr id="49" name="文本框 48">
              <a:extLst>
                <a:ext uri="{FF2B5EF4-FFF2-40B4-BE49-F238E27FC236}">
                  <a16:creationId xmlns:a16="http://schemas.microsoft.com/office/drawing/2014/main" xmlns="" id="{21E0D4D3-3D37-4231-B209-ED67A57A1F69}"/>
                </a:ext>
              </a:extLst>
            </p:cNvPr>
            <p:cNvSpPr txBox="1"/>
            <p:nvPr userDrawn="1"/>
          </p:nvSpPr>
          <p:spPr bwMode="auto">
            <a:xfrm>
              <a:off x="12249538" y="5100196"/>
              <a:ext cx="914633"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prstClr val="black"/>
                  </a:solidFill>
                  <a:effectLst/>
                  <a:uLnTx/>
                  <a:uFillTx/>
                </a:rPr>
                <a:t>表格</a:t>
              </a:r>
              <a:r>
                <a:rPr kumimoji="0" lang="en-US" altLang="zh-CN" sz="900" b="0" i="0" u="none" strike="noStrike" kern="0" cap="none" spc="0" normalizeH="0" baseline="0" noProof="0" dirty="0">
                  <a:ln>
                    <a:noFill/>
                  </a:ln>
                  <a:solidFill>
                    <a:prstClr val="black"/>
                  </a:solidFill>
                  <a:effectLst/>
                  <a:uLnTx/>
                  <a:uFillTx/>
                </a:rPr>
                <a:t>/</a:t>
              </a:r>
              <a:r>
                <a:rPr kumimoji="0" lang="zh-CN" altLang="en-US" sz="900" b="0" i="0" u="none" strike="noStrike" kern="0" cap="none" spc="0" normalizeH="0" baseline="0" noProof="0" dirty="0">
                  <a:ln>
                    <a:noFill/>
                  </a:ln>
                  <a:solidFill>
                    <a:prstClr val="black"/>
                  </a:solidFill>
                  <a:effectLst/>
                  <a:uLnTx/>
                  <a:uFillTx/>
                </a:rPr>
                <a:t>文字底色</a:t>
              </a:r>
            </a:p>
          </p:txBody>
        </p:sp>
        <p:sp>
          <p:nvSpPr>
            <p:cNvPr id="50" name="矩形 49">
              <a:extLst>
                <a:ext uri="{FF2B5EF4-FFF2-40B4-BE49-F238E27FC236}">
                  <a16:creationId xmlns:a16="http://schemas.microsoft.com/office/drawing/2014/main" xmlns="" id="{D4EDCA5D-087A-4595-91D1-8842D7C89C7B}"/>
                </a:ext>
              </a:extLst>
            </p:cNvPr>
            <p:cNvSpPr/>
            <p:nvPr userDrawn="1"/>
          </p:nvSpPr>
          <p:spPr>
            <a:xfrm>
              <a:off x="12246898" y="5485453"/>
              <a:ext cx="461833" cy="288000"/>
            </a:xfrm>
            <a:prstGeom prst="rect">
              <a:avLst/>
            </a:prstGeom>
            <a:solidFill>
              <a:srgbClr val="FFF2CC"/>
            </a:solidFill>
          </p:spPr>
          <p:txBody>
            <a:bodyPr wrap="none" rtlCol="0" anchor="ctr">
              <a:noAutofit/>
            </a:bodyPr>
            <a:lstStyle/>
            <a:p>
              <a:pPr marL="342763" indent="-342763" algn="ctr">
                <a:buFont typeface="+mj-lt"/>
                <a:buAutoNum type="arabicPeriod"/>
              </a:pPr>
              <a:endParaRPr lang="zh-CN" altLang="en-US" sz="900">
                <a:solidFill>
                  <a:prstClr val="black"/>
                </a:solidFill>
                <a:cs typeface="Courier New" panose="02070309020205020404" pitchFamily="49" charset="0"/>
              </a:endParaRPr>
            </a:p>
          </p:txBody>
        </p:sp>
        <p:sp>
          <p:nvSpPr>
            <p:cNvPr id="51" name="矩形 50">
              <a:extLst>
                <a:ext uri="{FF2B5EF4-FFF2-40B4-BE49-F238E27FC236}">
                  <a16:creationId xmlns:a16="http://schemas.microsoft.com/office/drawing/2014/main" xmlns="" id="{C9F72971-793E-4D9C-8B6F-312F3C15251B}"/>
                </a:ext>
              </a:extLst>
            </p:cNvPr>
            <p:cNvSpPr/>
            <p:nvPr userDrawn="1"/>
          </p:nvSpPr>
          <p:spPr>
            <a:xfrm>
              <a:off x="12708730" y="5485453"/>
              <a:ext cx="458075" cy="288000"/>
            </a:xfrm>
            <a:prstGeom prst="rect">
              <a:avLst/>
            </a:prstGeom>
            <a:solidFill>
              <a:srgbClr val="FFD17D"/>
            </a:solidFill>
          </p:spPr>
          <p:txBody>
            <a:bodyPr wrap="none" rtlCol="0" anchor="ctr">
              <a:noAutofit/>
            </a:bodyPr>
            <a:lstStyle/>
            <a:p>
              <a:pPr marL="342763" indent="-342763" algn="ctr">
                <a:buFont typeface="+mj-lt"/>
                <a:buAutoNum type="arabicPeriod"/>
              </a:pPr>
              <a:endParaRPr lang="zh-CN" altLang="en-US" sz="900">
                <a:solidFill>
                  <a:prstClr val="black"/>
                </a:solidFill>
                <a:cs typeface="Courier New" panose="02070309020205020404" pitchFamily="49" charset="0"/>
              </a:endParaRPr>
            </a:p>
          </p:txBody>
        </p:sp>
        <p:sp>
          <p:nvSpPr>
            <p:cNvPr id="52" name="文本框 51">
              <a:extLst>
                <a:ext uri="{FF2B5EF4-FFF2-40B4-BE49-F238E27FC236}">
                  <a16:creationId xmlns:a16="http://schemas.microsoft.com/office/drawing/2014/main" xmlns="" id="{F429924E-A276-4DFF-915B-B585751A3F8E}"/>
                </a:ext>
              </a:extLst>
            </p:cNvPr>
            <p:cNvSpPr txBox="1"/>
            <p:nvPr userDrawn="1"/>
          </p:nvSpPr>
          <p:spPr bwMode="auto">
            <a:xfrm>
              <a:off x="12502813" y="5515891"/>
              <a:ext cx="408083"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prstClr val="black"/>
                  </a:solidFill>
                  <a:effectLst/>
                  <a:uLnTx/>
                  <a:uFillTx/>
                </a:rPr>
                <a:t>备用</a:t>
              </a:r>
            </a:p>
          </p:txBody>
        </p:sp>
        <p:sp>
          <p:nvSpPr>
            <p:cNvPr id="53" name="矩形 52">
              <a:extLst>
                <a:ext uri="{FF2B5EF4-FFF2-40B4-BE49-F238E27FC236}">
                  <a16:creationId xmlns:a16="http://schemas.microsoft.com/office/drawing/2014/main" xmlns="" id="{8CFA1AEC-A9E5-4DF5-89D5-001EDAE530FB}"/>
                </a:ext>
              </a:extLst>
            </p:cNvPr>
            <p:cNvSpPr/>
            <p:nvPr userDrawn="1"/>
          </p:nvSpPr>
          <p:spPr>
            <a:xfrm>
              <a:off x="12246898" y="5773453"/>
              <a:ext cx="919908" cy="288000"/>
            </a:xfrm>
            <a:prstGeom prst="rect">
              <a:avLst/>
            </a:prstGeom>
            <a:solidFill>
              <a:srgbClr val="8BC9A0"/>
            </a:solidFill>
          </p:spPr>
          <p:txBody>
            <a:bodyPr wrap="none" rtlCol="0" anchor="ctr">
              <a:noAutofit/>
            </a:bodyPr>
            <a:lstStyle/>
            <a:p>
              <a:pPr marL="342763" marR="0" lvl="0" indent="-342763" algn="ctr" defTabSz="914400" eaLnBrk="1" fontAlgn="auto" latinLnBrk="0" hangingPunct="1">
                <a:lnSpc>
                  <a:spcPct val="100000"/>
                </a:lnSpc>
                <a:spcBef>
                  <a:spcPts val="0"/>
                </a:spcBef>
                <a:spcAft>
                  <a:spcPts val="0"/>
                </a:spcAft>
                <a:buClrTx/>
                <a:buSzTx/>
                <a:buFont typeface="+mj-lt"/>
                <a:buAutoNum type="arabicPeriod"/>
                <a:tabLst/>
                <a:defRPr/>
              </a:pPr>
              <a:endParaRPr kumimoji="0" lang="zh-CN" altLang="en-US" sz="900" b="0" i="0" u="none" strike="noStrike" kern="0" cap="none" spc="0" normalizeH="0" baseline="0" noProof="0">
                <a:ln>
                  <a:noFill/>
                </a:ln>
                <a:solidFill>
                  <a:prstClr val="black"/>
                </a:solidFill>
                <a:effectLst/>
                <a:uLnTx/>
                <a:uFillTx/>
                <a:cs typeface="Courier New" panose="02070309020205020404" pitchFamily="49" charset="0"/>
              </a:endParaRPr>
            </a:p>
          </p:txBody>
        </p:sp>
        <p:sp>
          <p:nvSpPr>
            <p:cNvPr id="54" name="文本框 53">
              <a:extLst>
                <a:ext uri="{FF2B5EF4-FFF2-40B4-BE49-F238E27FC236}">
                  <a16:creationId xmlns:a16="http://schemas.microsoft.com/office/drawing/2014/main" xmlns="" id="{A67AA1ED-8362-4B30-965A-4A2AA60876DC}"/>
                </a:ext>
              </a:extLst>
            </p:cNvPr>
            <p:cNvSpPr txBox="1"/>
            <p:nvPr userDrawn="1"/>
          </p:nvSpPr>
          <p:spPr bwMode="auto">
            <a:xfrm>
              <a:off x="12560520" y="5813738"/>
              <a:ext cx="292666"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prstClr val="white"/>
                  </a:solidFill>
                  <a:effectLst/>
                  <a:uLnTx/>
                  <a:uFillTx/>
                </a:rPr>
                <a:t>绿</a:t>
              </a:r>
            </a:p>
          </p:txBody>
        </p:sp>
      </p:grpSp>
    </p:spTree>
    <p:extLst>
      <p:ext uri="{BB962C8B-B14F-4D97-AF65-F5344CB8AC3E}">
        <p14:creationId xmlns:p14="http://schemas.microsoft.com/office/powerpoint/2010/main" val="969449641"/>
      </p:ext>
    </p:extLst>
  </p:cSld>
  <p:clrMap bg1="lt1" tx1="dk1" bg2="lt2" tx2="dk2" accent1="accent1" accent2="accent2" accent3="accent3" accent4="accent4" accent5="accent5" accent6="accent6" hlink="hlink" folHlink="folHlink"/>
  <p:sldLayoutIdLst>
    <p:sldLayoutId id="2147483859" r:id="rId1"/>
    <p:sldLayoutId id="2147483860" r:id="rId2"/>
    <p:sldLayoutId id="2147483862" r:id="rId3"/>
    <p:sldLayoutId id="2147483864" r:id="rId4"/>
    <p:sldLayoutId id="2147483863" r:id="rId5"/>
    <p:sldLayoutId id="2147483865" r:id="rId6"/>
    <p:sldLayoutId id="2147483866" r:id="rId7"/>
    <p:sldLayoutId id="2147483867" r:id="rId8"/>
    <p:sldLayoutId id="2147483868" r:id="rId9"/>
    <p:sldLayoutId id="2147483870" r:id="rId10"/>
    <p:sldLayoutId id="2147483871" r:id="rId11"/>
    <p:sldLayoutId id="2147483872" r:id="rId12"/>
    <p:sldLayoutId id="2147483873" r:id="rId13"/>
    <p:sldLayoutId id="2147483874" r:id="rId14"/>
    <p:sldLayoutId id="2147483875" r:id="rId15"/>
  </p:sldLayoutIdLst>
  <p:txStyles>
    <p:titleStyle>
      <a:lvl1pPr algn="l" defTabSz="914034" rtl="0" eaLnBrk="1" latinLnBrk="0" hangingPunct="1">
        <a:lnSpc>
          <a:spcPct val="90000"/>
        </a:lnSpc>
        <a:spcBef>
          <a:spcPct val="0"/>
        </a:spcBef>
        <a:buNone/>
        <a:defRPr sz="3499" kern="1200">
          <a:solidFill>
            <a:schemeClr val="tx1"/>
          </a:solidFill>
          <a:latin typeface="+mj-lt"/>
          <a:ea typeface="+mj-ea"/>
          <a:cs typeface="+mj-cs"/>
        </a:defRPr>
      </a:lvl1pPr>
    </p:titleStyle>
    <p:bodyStyle>
      <a:lvl1pPr marL="302279" indent="-302279" algn="l" defTabSz="914034" rtl="0" eaLnBrk="1" latinLnBrk="0" hangingPunct="1">
        <a:lnSpc>
          <a:spcPct val="140000"/>
        </a:lnSpc>
        <a:spcBef>
          <a:spcPts val="792"/>
        </a:spcBef>
        <a:buFont typeface="Arial" panose="020B0604020202020204" pitchFamily="34" charset="0"/>
        <a:buChar char="•"/>
        <a:defRPr sz="2199" kern="1200">
          <a:solidFill>
            <a:schemeClr val="tx1"/>
          </a:solidFill>
          <a:latin typeface="+mn-lt"/>
          <a:ea typeface="+mn-ea"/>
          <a:cs typeface="+mn-cs"/>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mn-lt"/>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mn-lt"/>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mn-lt"/>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mn-lt"/>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p:bodyStyle>
    <p:otherStyle>
      <a:defPPr>
        <a:defRPr lang="zh-CN"/>
      </a:defPPr>
      <a:lvl1pPr marL="0" algn="l" defTabSz="914034" rtl="0" eaLnBrk="1" latinLnBrk="0" hangingPunct="1">
        <a:defRPr sz="1799" kern="1200">
          <a:solidFill>
            <a:schemeClr val="tx1"/>
          </a:solidFill>
          <a:latin typeface="+mn-lt"/>
          <a:ea typeface="+mn-ea"/>
          <a:cs typeface="+mn-cs"/>
        </a:defRPr>
      </a:lvl1pPr>
      <a:lvl2pPr marL="457017" algn="l" defTabSz="914034" rtl="0" eaLnBrk="1" latinLnBrk="0" hangingPunct="1">
        <a:defRPr sz="1799" kern="1200">
          <a:solidFill>
            <a:schemeClr val="tx1"/>
          </a:solidFill>
          <a:latin typeface="+mn-lt"/>
          <a:ea typeface="+mn-ea"/>
          <a:cs typeface="+mn-cs"/>
        </a:defRPr>
      </a:lvl2pPr>
      <a:lvl3pPr marL="914034" algn="l" defTabSz="914034" rtl="0" eaLnBrk="1" latinLnBrk="0" hangingPunct="1">
        <a:defRPr sz="1799" kern="1200">
          <a:solidFill>
            <a:schemeClr val="tx1"/>
          </a:solidFill>
          <a:latin typeface="+mn-lt"/>
          <a:ea typeface="+mn-ea"/>
          <a:cs typeface="+mn-cs"/>
        </a:defRPr>
      </a:lvl3pPr>
      <a:lvl4pPr marL="1371051" algn="l" defTabSz="914034" rtl="0" eaLnBrk="1" latinLnBrk="0" hangingPunct="1">
        <a:defRPr sz="1799" kern="1200">
          <a:solidFill>
            <a:schemeClr val="tx1"/>
          </a:solidFill>
          <a:latin typeface="+mn-lt"/>
          <a:ea typeface="+mn-ea"/>
          <a:cs typeface="+mn-cs"/>
        </a:defRPr>
      </a:lvl4pPr>
      <a:lvl5pPr marL="1828068" algn="l" defTabSz="914034" rtl="0" eaLnBrk="1" latinLnBrk="0" hangingPunct="1">
        <a:defRPr sz="1799" kern="1200">
          <a:solidFill>
            <a:schemeClr val="tx1"/>
          </a:solidFill>
          <a:latin typeface="+mn-lt"/>
          <a:ea typeface="+mn-ea"/>
          <a:cs typeface="+mn-cs"/>
        </a:defRPr>
      </a:lvl5pPr>
      <a:lvl6pPr marL="2285086" algn="l" defTabSz="914034" rtl="0" eaLnBrk="1" latinLnBrk="0" hangingPunct="1">
        <a:defRPr sz="1799" kern="1200">
          <a:solidFill>
            <a:schemeClr val="tx1"/>
          </a:solidFill>
          <a:latin typeface="+mn-lt"/>
          <a:ea typeface="+mn-ea"/>
          <a:cs typeface="+mn-cs"/>
        </a:defRPr>
      </a:lvl6pPr>
      <a:lvl7pPr marL="2742103" algn="l" defTabSz="914034" rtl="0" eaLnBrk="1" latinLnBrk="0" hangingPunct="1">
        <a:defRPr sz="1799" kern="1200">
          <a:solidFill>
            <a:schemeClr val="tx1"/>
          </a:solidFill>
          <a:latin typeface="+mn-lt"/>
          <a:ea typeface="+mn-ea"/>
          <a:cs typeface="+mn-cs"/>
        </a:defRPr>
      </a:lvl7pPr>
      <a:lvl8pPr marL="3199120" algn="l" defTabSz="914034" rtl="0" eaLnBrk="1" latinLnBrk="0" hangingPunct="1">
        <a:defRPr sz="1799" kern="1200">
          <a:solidFill>
            <a:schemeClr val="tx1"/>
          </a:solidFill>
          <a:latin typeface="+mn-lt"/>
          <a:ea typeface="+mn-ea"/>
          <a:cs typeface="+mn-cs"/>
        </a:defRPr>
      </a:lvl8pPr>
      <a:lvl9pPr marL="3656137" algn="l" defTabSz="914034" rtl="0" eaLnBrk="1" latinLnBrk="0" hangingPunct="1">
        <a:defRPr sz="1799" kern="1200">
          <a:solidFill>
            <a:schemeClr val="tx1"/>
          </a:solidFill>
          <a:latin typeface="+mn-lt"/>
          <a:ea typeface="+mn-ea"/>
          <a:cs typeface="+mn-cs"/>
        </a:defRPr>
      </a:lvl9pPr>
    </p:otherStyle>
  </p:txStyles>
  <p:extLst>
    <p:ext uri="{27BBF7A9-308A-43DC-89C8-2F10F3537804}">
      <p15:sldGuideLst xmlns:p15="http://schemas.microsoft.com/office/powerpoint/2012/main">
        <p15:guide id="2" pos="281">
          <p15:clr>
            <a:srgbClr val="F26B43"/>
          </p15:clr>
        </p15:guide>
        <p15:guide id="4" pos="7399">
          <p15:clr>
            <a:srgbClr val="F26B43"/>
          </p15:clr>
        </p15:guide>
        <p15:guide id="5" orient="horz" pos="2341">
          <p15:clr>
            <a:srgbClr val="F26B43"/>
          </p15:clr>
        </p15:guide>
        <p15:guide id="6" orient="horz" pos="4020">
          <p15:clr>
            <a:srgbClr val="F26B43"/>
          </p15:clr>
        </p15:guide>
        <p15:guide id="7" orient="horz" pos="777">
          <p15:clr>
            <a:srgbClr val="F26B43"/>
          </p15:clr>
        </p15:guide>
        <p15:guide id="8" pos="3840">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3.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1.xml"/><Relationship Id="rId1" Type="http://schemas.openxmlformats.org/officeDocument/2006/relationships/slideLayout" Target="../slideLayouts/slideLayout6.xml"/><Relationship Id="rId4" Type="http://schemas.openxmlformats.org/officeDocument/2006/relationships/image" Target="../media/image6.png"/></Relationships>
</file>

<file path=ppt/slides/_rels/slide1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2.xml"/><Relationship Id="rId1" Type="http://schemas.openxmlformats.org/officeDocument/2006/relationships/slideLayout" Target="../slideLayouts/slideLayout5.xml"/><Relationship Id="rId5" Type="http://schemas.openxmlformats.org/officeDocument/2006/relationships/image" Target="../media/image10.png"/><Relationship Id="rId4" Type="http://schemas.openxmlformats.org/officeDocument/2006/relationships/image" Target="../media/image9.png"/></Relationships>
</file>

<file path=ppt/slides/_rels/slide1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3.xml"/><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4.xml"/><Relationship Id="rId1" Type="http://schemas.openxmlformats.org/officeDocument/2006/relationships/slideLayout" Target="../slideLayouts/slideLayout6.xml"/><Relationship Id="rId4" Type="http://schemas.openxmlformats.org/officeDocument/2006/relationships/image" Target="../media/image8.pn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6.xml"/><Relationship Id="rId1" Type="http://schemas.openxmlformats.org/officeDocument/2006/relationships/slideLayout" Target="../slideLayouts/slideLayout5.xml"/><Relationship Id="rId5" Type="http://schemas.openxmlformats.org/officeDocument/2006/relationships/image" Target="../media/image10.png"/><Relationship Id="rId4" Type="http://schemas.openxmlformats.org/officeDocument/2006/relationships/image" Target="../media/image9.png"/></Relationships>
</file>

<file path=ppt/slides/_rels/slide1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7.xml"/><Relationship Id="rId1" Type="http://schemas.openxmlformats.org/officeDocument/2006/relationships/slideLayout" Target="../slideLayouts/slideLayout5.xml"/><Relationship Id="rId5" Type="http://schemas.openxmlformats.org/officeDocument/2006/relationships/image" Target="../media/image5.png"/><Relationship Id="rId4" Type="http://schemas.openxmlformats.org/officeDocument/2006/relationships/image" Target="../media/image12.png"/></Relationships>
</file>

<file path=ppt/slides/_rels/slide1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8.xml"/><Relationship Id="rId1" Type="http://schemas.openxmlformats.org/officeDocument/2006/relationships/slideLayout" Target="../slideLayouts/slideLayout5.xml"/><Relationship Id="rId5" Type="http://schemas.openxmlformats.org/officeDocument/2006/relationships/image" Target="../media/image10.png"/><Relationship Id="rId4" Type="http://schemas.openxmlformats.org/officeDocument/2006/relationships/image" Target="../media/image9.png"/></Relationships>
</file>

<file path=ppt/slides/_rels/slide1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9.xml"/><Relationship Id="rId1" Type="http://schemas.openxmlformats.org/officeDocument/2006/relationships/slideLayout" Target="../slideLayouts/slideLayout5.xml"/><Relationship Id="rId5" Type="http://schemas.openxmlformats.org/officeDocument/2006/relationships/image" Target="../media/image10.png"/><Relationship Id="rId4" Type="http://schemas.openxmlformats.org/officeDocument/2006/relationships/image" Target="../media/image9.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0.xml"/><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1.xml"/><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2.xml"/><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3.xml"/><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5.xml"/><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6.xml"/><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7.xml"/><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8.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5.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5.xml"/><Relationship Id="rId4" Type="http://schemas.openxmlformats.org/officeDocument/2006/relationships/image" Target="../media/image6.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8" name="文本占位符 57"/>
          <p:cNvSpPr>
            <a:spLocks noGrp="1"/>
          </p:cNvSpPr>
          <p:nvPr>
            <p:ph type="body" sz="quarter" idx="17"/>
          </p:nvPr>
        </p:nvSpPr>
        <p:spPr/>
        <p:txBody>
          <a:bodyPr/>
          <a:lstStyle/>
          <a:p>
            <a:endParaRPr lang="zh-CN" altLang="en-US"/>
          </a:p>
        </p:txBody>
      </p:sp>
      <p:sp>
        <p:nvSpPr>
          <p:cNvPr id="59" name="文本占位符 58"/>
          <p:cNvSpPr>
            <a:spLocks noGrp="1"/>
          </p:cNvSpPr>
          <p:nvPr>
            <p:ph type="body" sz="quarter" idx="18"/>
          </p:nvPr>
        </p:nvSpPr>
        <p:spPr/>
        <p:txBody>
          <a:bodyPr/>
          <a:lstStyle/>
          <a:p>
            <a:endParaRPr lang="zh-CN" altLang="en-US"/>
          </a:p>
        </p:txBody>
      </p:sp>
      <p:sp>
        <p:nvSpPr>
          <p:cNvPr id="60" name="文本占位符 59"/>
          <p:cNvSpPr>
            <a:spLocks noGrp="1"/>
          </p:cNvSpPr>
          <p:nvPr>
            <p:ph type="body" sz="quarter" idx="19"/>
          </p:nvPr>
        </p:nvSpPr>
        <p:spPr/>
        <p:txBody>
          <a:bodyPr/>
          <a:lstStyle/>
          <a:p>
            <a:endParaRPr lang="zh-CN" altLang="en-US"/>
          </a:p>
        </p:txBody>
      </p:sp>
      <p:sp>
        <p:nvSpPr>
          <p:cNvPr id="61" name="文本占位符 60"/>
          <p:cNvSpPr>
            <a:spLocks noGrp="1"/>
          </p:cNvSpPr>
          <p:nvPr>
            <p:ph type="body" sz="quarter" idx="20"/>
          </p:nvPr>
        </p:nvSpPr>
        <p:spPr/>
        <p:txBody>
          <a:bodyPr/>
          <a:lstStyle/>
          <a:p>
            <a:endParaRPr lang="zh-CN" altLang="en-US"/>
          </a:p>
        </p:txBody>
      </p:sp>
      <p:sp>
        <p:nvSpPr>
          <p:cNvPr id="30" name="文本占位符 5"/>
          <p:cNvSpPr>
            <a:spLocks noGrp="1"/>
          </p:cNvSpPr>
          <p:nvPr>
            <p:ph type="body" sz="quarter" idx="13"/>
          </p:nvPr>
        </p:nvSpPr>
        <p:spPr/>
        <p:txBody>
          <a:bodyPr/>
          <a:lstStyle/>
          <a:p>
            <a:r>
              <a:rPr lang="en-US" smtClean="0"/>
              <a:t>Lu Yueyue/lwx445705</a:t>
            </a:r>
            <a:endParaRPr lang="en-US" altLang="zh-CN" dirty="0"/>
          </a:p>
        </p:txBody>
      </p:sp>
      <p:sp>
        <p:nvSpPr>
          <p:cNvPr id="31" name="文本占位符 6"/>
          <p:cNvSpPr>
            <a:spLocks noGrp="1"/>
          </p:cNvSpPr>
          <p:nvPr>
            <p:ph type="body" sz="quarter" idx="14"/>
          </p:nvPr>
        </p:nvSpPr>
        <p:spPr/>
        <p:txBody>
          <a:bodyPr/>
          <a:lstStyle/>
          <a:p>
            <a:r>
              <a:rPr lang="en-US" altLang="zh-CN" smtClean="0"/>
              <a:t>2020.4</a:t>
            </a:r>
            <a:endParaRPr lang="zh-CN" altLang="en-US" dirty="0"/>
          </a:p>
        </p:txBody>
      </p:sp>
      <p:sp>
        <p:nvSpPr>
          <p:cNvPr id="56" name="文本占位符 55"/>
          <p:cNvSpPr>
            <a:spLocks noGrp="1"/>
          </p:cNvSpPr>
          <p:nvPr>
            <p:ph type="body" sz="quarter" idx="15"/>
          </p:nvPr>
        </p:nvSpPr>
        <p:spPr/>
        <p:txBody>
          <a:bodyPr/>
          <a:lstStyle/>
          <a:p>
            <a:endParaRPr lang="zh-CN" altLang="en-US"/>
          </a:p>
        </p:txBody>
      </p:sp>
      <p:sp>
        <p:nvSpPr>
          <p:cNvPr id="57" name="文本占位符 56"/>
          <p:cNvSpPr>
            <a:spLocks noGrp="1"/>
          </p:cNvSpPr>
          <p:nvPr>
            <p:ph type="body" sz="quarter" idx="16"/>
          </p:nvPr>
        </p:nvSpPr>
        <p:spPr/>
        <p:txBody>
          <a:bodyPr/>
          <a:lstStyle/>
          <a:p>
            <a:r>
              <a:rPr lang="en-US" altLang="zh-CN" dirty="0" smtClean="0"/>
              <a:t>New</a:t>
            </a:r>
            <a:endParaRPr lang="zh-CN" altLang="en-US" dirty="0"/>
          </a:p>
        </p:txBody>
      </p:sp>
      <p:sp>
        <p:nvSpPr>
          <p:cNvPr id="62" name="文本占位符 61"/>
          <p:cNvSpPr>
            <a:spLocks noGrp="1"/>
          </p:cNvSpPr>
          <p:nvPr>
            <p:ph type="body" sz="quarter" idx="21"/>
          </p:nvPr>
        </p:nvSpPr>
        <p:spPr/>
        <p:txBody>
          <a:bodyPr/>
          <a:lstStyle/>
          <a:p>
            <a:endParaRPr lang="zh-CN" altLang="en-US"/>
          </a:p>
        </p:txBody>
      </p:sp>
      <p:sp>
        <p:nvSpPr>
          <p:cNvPr id="63" name="文本占位符 62"/>
          <p:cNvSpPr>
            <a:spLocks noGrp="1"/>
          </p:cNvSpPr>
          <p:nvPr>
            <p:ph type="body" sz="quarter" idx="22"/>
          </p:nvPr>
        </p:nvSpPr>
        <p:spPr/>
        <p:txBody>
          <a:bodyPr/>
          <a:lstStyle/>
          <a:p>
            <a:endParaRPr lang="zh-CN" altLang="en-US"/>
          </a:p>
        </p:txBody>
      </p:sp>
      <p:sp>
        <p:nvSpPr>
          <p:cNvPr id="64" name="文本占位符 63"/>
          <p:cNvSpPr>
            <a:spLocks noGrp="1"/>
          </p:cNvSpPr>
          <p:nvPr>
            <p:ph type="body" sz="quarter" idx="23"/>
          </p:nvPr>
        </p:nvSpPr>
        <p:spPr/>
        <p:txBody>
          <a:bodyPr/>
          <a:lstStyle/>
          <a:p>
            <a:endParaRPr lang="zh-CN" altLang="en-US"/>
          </a:p>
        </p:txBody>
      </p:sp>
      <p:sp>
        <p:nvSpPr>
          <p:cNvPr id="65" name="文本占位符 64"/>
          <p:cNvSpPr>
            <a:spLocks noGrp="1"/>
          </p:cNvSpPr>
          <p:nvPr>
            <p:ph type="body" sz="quarter" idx="24"/>
          </p:nvPr>
        </p:nvSpPr>
        <p:spPr/>
        <p:txBody>
          <a:bodyPr/>
          <a:lstStyle/>
          <a:p>
            <a:endParaRPr lang="zh-CN" altLang="en-US"/>
          </a:p>
        </p:txBody>
      </p:sp>
      <p:sp>
        <p:nvSpPr>
          <p:cNvPr id="66" name="文本占位符 65"/>
          <p:cNvSpPr>
            <a:spLocks noGrp="1"/>
          </p:cNvSpPr>
          <p:nvPr>
            <p:ph type="body" sz="quarter" idx="25"/>
          </p:nvPr>
        </p:nvSpPr>
        <p:spPr/>
        <p:txBody>
          <a:bodyPr/>
          <a:lstStyle/>
          <a:p>
            <a:endParaRPr lang="zh-CN" altLang="en-US"/>
          </a:p>
        </p:txBody>
      </p:sp>
      <p:sp>
        <p:nvSpPr>
          <p:cNvPr id="67" name="文本占位符 66"/>
          <p:cNvSpPr>
            <a:spLocks noGrp="1"/>
          </p:cNvSpPr>
          <p:nvPr>
            <p:ph type="body" sz="quarter" idx="26"/>
          </p:nvPr>
        </p:nvSpPr>
        <p:spPr/>
        <p:txBody>
          <a:bodyPr/>
          <a:lstStyle/>
          <a:p>
            <a:endParaRPr lang="zh-CN" altLang="en-US"/>
          </a:p>
        </p:txBody>
      </p:sp>
      <p:sp>
        <p:nvSpPr>
          <p:cNvPr id="68" name="文本占位符 67"/>
          <p:cNvSpPr>
            <a:spLocks noGrp="1"/>
          </p:cNvSpPr>
          <p:nvPr>
            <p:ph type="body" sz="quarter" idx="27"/>
          </p:nvPr>
        </p:nvSpPr>
        <p:spPr/>
        <p:txBody>
          <a:bodyPr/>
          <a:lstStyle/>
          <a:p>
            <a:endParaRPr lang="zh-CN" altLang="en-US"/>
          </a:p>
        </p:txBody>
      </p:sp>
      <p:sp>
        <p:nvSpPr>
          <p:cNvPr id="69" name="文本占位符 68"/>
          <p:cNvSpPr>
            <a:spLocks noGrp="1"/>
          </p:cNvSpPr>
          <p:nvPr>
            <p:ph type="body" sz="quarter" idx="28"/>
          </p:nvPr>
        </p:nvSpPr>
        <p:spPr/>
        <p:txBody>
          <a:bodyPr/>
          <a:lstStyle/>
          <a:p>
            <a:endParaRPr lang="zh-CN" altLang="en-US"/>
          </a:p>
        </p:txBody>
      </p:sp>
      <p:sp>
        <p:nvSpPr>
          <p:cNvPr id="70" name="文本占位符 69"/>
          <p:cNvSpPr>
            <a:spLocks noGrp="1"/>
          </p:cNvSpPr>
          <p:nvPr>
            <p:ph type="body" sz="quarter" idx="29"/>
          </p:nvPr>
        </p:nvSpPr>
        <p:spPr/>
        <p:txBody>
          <a:bodyPr/>
          <a:lstStyle/>
          <a:p>
            <a:endParaRPr lang="zh-CN" altLang="en-US"/>
          </a:p>
        </p:txBody>
      </p:sp>
      <p:sp>
        <p:nvSpPr>
          <p:cNvPr id="71" name="文本占位符 70"/>
          <p:cNvSpPr>
            <a:spLocks noGrp="1"/>
          </p:cNvSpPr>
          <p:nvPr>
            <p:ph type="body" sz="quarter" idx="30"/>
          </p:nvPr>
        </p:nvSpPr>
        <p:spPr/>
        <p:txBody>
          <a:bodyPr/>
          <a:lstStyle/>
          <a:p>
            <a:endParaRPr lang="zh-CN" altLang="en-US"/>
          </a:p>
        </p:txBody>
      </p:sp>
      <p:sp>
        <p:nvSpPr>
          <p:cNvPr id="72" name="文本占位符 71"/>
          <p:cNvSpPr>
            <a:spLocks noGrp="1"/>
          </p:cNvSpPr>
          <p:nvPr>
            <p:ph type="body" sz="quarter" idx="31"/>
          </p:nvPr>
        </p:nvSpPr>
        <p:spPr/>
        <p:txBody>
          <a:bodyPr/>
          <a:lstStyle/>
          <a:p>
            <a:endParaRPr lang="zh-CN" altLang="en-US"/>
          </a:p>
        </p:txBody>
      </p:sp>
      <p:sp>
        <p:nvSpPr>
          <p:cNvPr id="73" name="文本占位符 72"/>
          <p:cNvSpPr>
            <a:spLocks noGrp="1"/>
          </p:cNvSpPr>
          <p:nvPr>
            <p:ph type="body" sz="quarter" idx="32"/>
          </p:nvPr>
        </p:nvSpPr>
        <p:spPr/>
        <p:txBody>
          <a:bodyPr/>
          <a:lstStyle/>
          <a:p>
            <a:endParaRPr lang="zh-CN" altLang="en-US"/>
          </a:p>
        </p:txBody>
      </p:sp>
      <p:sp>
        <p:nvSpPr>
          <p:cNvPr id="74" name="文本占位符 73"/>
          <p:cNvSpPr>
            <a:spLocks noGrp="1"/>
          </p:cNvSpPr>
          <p:nvPr>
            <p:ph type="body" sz="quarter" idx="33"/>
          </p:nvPr>
        </p:nvSpPr>
        <p:spPr/>
        <p:txBody>
          <a:bodyPr/>
          <a:lstStyle/>
          <a:p>
            <a:endParaRPr lang="zh-CN" altLang="en-US"/>
          </a:p>
        </p:txBody>
      </p:sp>
      <p:sp>
        <p:nvSpPr>
          <p:cNvPr id="75" name="文本占位符 74"/>
          <p:cNvSpPr>
            <a:spLocks noGrp="1"/>
          </p:cNvSpPr>
          <p:nvPr>
            <p:ph type="body" sz="quarter" idx="34"/>
          </p:nvPr>
        </p:nvSpPr>
        <p:spPr/>
        <p:txBody>
          <a:bodyPr/>
          <a:lstStyle/>
          <a:p>
            <a:endParaRPr lang="zh-CN" altLang="en-US"/>
          </a:p>
        </p:txBody>
      </p:sp>
      <p:sp>
        <p:nvSpPr>
          <p:cNvPr id="76" name="文本占位符 75"/>
          <p:cNvSpPr>
            <a:spLocks noGrp="1"/>
          </p:cNvSpPr>
          <p:nvPr>
            <p:ph type="body" sz="quarter" idx="35"/>
          </p:nvPr>
        </p:nvSpPr>
        <p:spPr/>
        <p:txBody>
          <a:bodyPr/>
          <a:lstStyle/>
          <a:p>
            <a:endParaRPr lang="zh-CN" altLang="en-US"/>
          </a:p>
        </p:txBody>
      </p:sp>
      <p:sp>
        <p:nvSpPr>
          <p:cNvPr id="77" name="文本占位符 76"/>
          <p:cNvSpPr>
            <a:spLocks noGrp="1"/>
          </p:cNvSpPr>
          <p:nvPr>
            <p:ph type="body" sz="quarter" idx="36"/>
          </p:nvPr>
        </p:nvSpPr>
        <p:spPr/>
        <p:txBody>
          <a:bodyPr/>
          <a:lstStyle/>
          <a:p>
            <a:endParaRPr lang="zh-CN" altLang="en-US"/>
          </a:p>
        </p:txBody>
      </p:sp>
      <p:sp>
        <p:nvSpPr>
          <p:cNvPr id="78" name="文本占位符 77"/>
          <p:cNvSpPr>
            <a:spLocks noGrp="1"/>
          </p:cNvSpPr>
          <p:nvPr>
            <p:ph type="body" sz="quarter" idx="37"/>
          </p:nvPr>
        </p:nvSpPr>
        <p:spPr/>
        <p:txBody>
          <a:bodyPr/>
          <a:lstStyle/>
          <a:p>
            <a:endParaRPr lang="zh-CN" altLang="en-US"/>
          </a:p>
        </p:txBody>
      </p:sp>
      <p:sp>
        <p:nvSpPr>
          <p:cNvPr id="79" name="文本占位符 78"/>
          <p:cNvSpPr>
            <a:spLocks noGrp="1"/>
          </p:cNvSpPr>
          <p:nvPr>
            <p:ph type="body" sz="quarter" idx="38"/>
          </p:nvPr>
        </p:nvSpPr>
        <p:spPr/>
        <p:txBody>
          <a:bodyPr/>
          <a:lstStyle/>
          <a:p>
            <a:endParaRPr lang="zh-CN" altLang="en-US"/>
          </a:p>
        </p:txBody>
      </p:sp>
      <p:sp>
        <p:nvSpPr>
          <p:cNvPr id="80" name="文本占位符 79"/>
          <p:cNvSpPr>
            <a:spLocks noGrp="1"/>
          </p:cNvSpPr>
          <p:nvPr>
            <p:ph type="body" sz="quarter" idx="39"/>
          </p:nvPr>
        </p:nvSpPr>
        <p:spPr/>
        <p:txBody>
          <a:bodyPr/>
          <a:lstStyle/>
          <a:p>
            <a:endParaRPr lang="zh-CN" altLang="en-US"/>
          </a:p>
        </p:txBody>
      </p:sp>
      <p:sp>
        <p:nvSpPr>
          <p:cNvPr id="81" name="文本占位符 80"/>
          <p:cNvSpPr>
            <a:spLocks noGrp="1"/>
          </p:cNvSpPr>
          <p:nvPr>
            <p:ph type="body" sz="quarter" idx="40"/>
          </p:nvPr>
        </p:nvSpPr>
        <p:spPr/>
        <p:txBody>
          <a:bodyPr/>
          <a:lstStyle/>
          <a:p>
            <a:endParaRPr lang="zh-CN" altLang="en-US"/>
          </a:p>
        </p:txBody>
      </p:sp>
    </p:spTree>
    <p:extLst>
      <p:ext uri="{BB962C8B-B14F-4D97-AF65-F5344CB8AC3E}">
        <p14:creationId xmlns:p14="http://schemas.microsoft.com/office/powerpoint/2010/main" val="383631841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80638446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mtClean="0"/>
              <a:t>Route Types</a:t>
            </a:r>
            <a:endParaRPr lang="en-US" altLang="zh-CN" dirty="0">
              <a:sym typeface="Huawei Sans" panose="020C0503030203020204" pitchFamily="34" charset="0"/>
            </a:endParaRPr>
          </a:p>
        </p:txBody>
      </p:sp>
      <p:sp>
        <p:nvSpPr>
          <p:cNvPr id="3" name="圆角矩形 2"/>
          <p:cNvSpPr/>
          <p:nvPr/>
        </p:nvSpPr>
        <p:spPr>
          <a:xfrm>
            <a:off x="8011042" y="1866254"/>
            <a:ext cx="3587293" cy="4451419"/>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36000" rIns="72000" bIns="36000" rtlCol="0" anchor="t" anchorCtr="0">
            <a:noAutofit/>
          </a:bodyPr>
          <a:lstStyle/>
          <a:p>
            <a:pPr algn="just" fontAlgn="ctr">
              <a:lnSpc>
                <a:spcPct val="130000"/>
              </a:lnSpc>
            </a:pPr>
            <a:endParaRPr lang="en-US" altLang="zh-CN" sz="16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fontAlgn="ctr">
              <a:lnSpc>
                <a:spcPct val="130000"/>
              </a:lnSpc>
            </a:pPr>
            <a:endParaRPr lang="en-US" altLang="zh-CN" sz="16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fontAlgn="ctr">
              <a:lnSpc>
                <a:spcPct val="130000"/>
              </a:lnSpc>
            </a:pPr>
            <a:endParaRPr lang="en-US" altLang="zh-CN" sz="16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fontAlgn="ctr">
              <a:lnSpc>
                <a:spcPct val="130000"/>
              </a:lnSpc>
            </a:pPr>
            <a:endParaRPr lang="en-US" altLang="zh-CN" sz="16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fontAlgn="ctr">
              <a:lnSpc>
                <a:spcPct val="130000"/>
              </a:lnSpc>
            </a:pPr>
            <a:endParaRPr lang="en-US" altLang="zh-CN" sz="16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fontAlgn="ctr">
              <a:lnSpc>
                <a:spcPct val="130000"/>
              </a:lnSpc>
            </a:pPr>
            <a:endParaRPr lang="en-US" altLang="zh-CN" sz="16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fontAlgn="ctr">
              <a:lnSpc>
                <a:spcPct val="130000"/>
              </a:lnSpc>
            </a:pPr>
            <a:endParaRPr lang="en-US" altLang="zh-CN" sz="16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fontAlgn="ctr">
              <a:lnSpc>
                <a:spcPct val="130000"/>
              </a:lnSpc>
            </a:pPr>
            <a:endParaRPr lang="en-US" altLang="zh-CN" sz="16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fontAlgn="ctr">
              <a:lnSpc>
                <a:spcPct val="130000"/>
              </a:lnSpc>
            </a:pPr>
            <a:endPar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 name="圆角矩形 3">
            <a:extLst>
              <a:ext uri="{FF2B5EF4-FFF2-40B4-BE49-F238E27FC236}">
                <a16:creationId xmlns="" xmlns:a16="http://schemas.microsoft.com/office/drawing/2014/main" id="{622EF711-3170-4416-9C65-466B399DA2E1}"/>
              </a:ext>
            </a:extLst>
          </p:cNvPr>
          <p:cNvSpPr/>
          <p:nvPr/>
        </p:nvSpPr>
        <p:spPr>
          <a:xfrm>
            <a:off x="8414919" y="2781013"/>
            <a:ext cx="2555408" cy="2013480"/>
          </a:xfrm>
          <a:prstGeom prst="roundRect">
            <a:avLst>
              <a:gd name="adj" fmla="val 3228"/>
            </a:avLst>
          </a:prstGeom>
          <a:solidFill>
            <a:srgbClr val="00B0F0">
              <a:alpha val="5000"/>
            </a:srgbClr>
          </a:solidFill>
          <a:ln w="9525">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 name="圆角矩形 75"/>
          <p:cNvSpPr/>
          <p:nvPr/>
        </p:nvSpPr>
        <p:spPr>
          <a:xfrm>
            <a:off x="541668" y="1866254"/>
            <a:ext cx="3665844" cy="4451419"/>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36000" rIns="72000" bIns="36000" rtlCol="0" anchor="t" anchorCtr="0">
            <a:noAutofit/>
          </a:bodyPr>
          <a:lstStyle/>
          <a:p>
            <a:pPr algn="just" fontAlgn="ctr">
              <a:lnSpc>
                <a:spcPct val="130000"/>
              </a:lnSpc>
            </a:pPr>
            <a:endParaRPr lang="en-US" altLang="zh-CN" sz="16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fontAlgn="ctr">
              <a:lnSpc>
                <a:spcPct val="130000"/>
              </a:lnSpc>
            </a:pPr>
            <a:endParaRPr lang="en-US" altLang="zh-CN" sz="16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fontAlgn="ctr">
              <a:lnSpc>
                <a:spcPct val="130000"/>
              </a:lnSpc>
            </a:pPr>
            <a:endParaRPr lang="en-US" altLang="zh-CN" sz="16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fontAlgn="ctr">
              <a:lnSpc>
                <a:spcPct val="130000"/>
              </a:lnSpc>
            </a:pPr>
            <a:endParaRPr lang="en-US" altLang="zh-CN" sz="16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fontAlgn="ctr">
              <a:lnSpc>
                <a:spcPct val="130000"/>
              </a:lnSpc>
            </a:pPr>
            <a:endParaRPr lang="en-US" altLang="zh-CN" sz="16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fontAlgn="ctr">
              <a:lnSpc>
                <a:spcPct val="130000"/>
              </a:lnSpc>
            </a:pPr>
            <a:endParaRPr lang="en-US" altLang="zh-CN" sz="16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fontAlgn="ctr">
              <a:lnSpc>
                <a:spcPct val="130000"/>
              </a:lnSpc>
            </a:pPr>
            <a:endParaRPr lang="en-US" altLang="zh-CN" sz="16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fontAlgn="ctr">
              <a:lnSpc>
                <a:spcPct val="130000"/>
              </a:lnSpc>
            </a:pPr>
            <a:endParaRPr lang="en-US" altLang="zh-CN" sz="16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fontAlgn="ctr">
              <a:lnSpc>
                <a:spcPct val="130000"/>
              </a:lnSpc>
            </a:pPr>
            <a:endPar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 name="圆角矩形 75"/>
          <p:cNvSpPr/>
          <p:nvPr/>
        </p:nvSpPr>
        <p:spPr>
          <a:xfrm>
            <a:off x="4302902" y="1866254"/>
            <a:ext cx="3626370" cy="4451419"/>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36000" rIns="72000" bIns="36000" rtlCol="0" anchor="t" anchorCtr="0">
            <a:noAutofit/>
          </a:bodyPr>
          <a:lstStyle/>
          <a:p>
            <a:pPr algn="just" fontAlgn="ctr">
              <a:lnSpc>
                <a:spcPct val="130000"/>
              </a:lnSpc>
            </a:pPr>
            <a:endParaRPr lang="en-US" altLang="zh-CN" sz="16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fontAlgn="ctr">
              <a:lnSpc>
                <a:spcPct val="130000"/>
              </a:lnSpc>
            </a:pPr>
            <a:endParaRPr lang="en-US" altLang="zh-CN" sz="16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fontAlgn="ctr">
              <a:lnSpc>
                <a:spcPct val="130000"/>
              </a:lnSpc>
            </a:pPr>
            <a:endParaRPr lang="en-US" altLang="zh-CN" sz="16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fontAlgn="ctr">
              <a:lnSpc>
                <a:spcPct val="130000"/>
              </a:lnSpc>
            </a:pPr>
            <a:endParaRPr lang="en-US" altLang="zh-CN" sz="16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fontAlgn="ctr">
              <a:lnSpc>
                <a:spcPct val="130000"/>
              </a:lnSpc>
            </a:pPr>
            <a:endParaRPr lang="en-US" altLang="zh-CN" sz="16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fontAlgn="ctr">
              <a:lnSpc>
                <a:spcPct val="130000"/>
              </a:lnSpc>
            </a:pPr>
            <a:endParaRPr lang="en-US" altLang="zh-CN" sz="16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fontAlgn="ctr">
              <a:lnSpc>
                <a:spcPct val="130000"/>
              </a:lnSpc>
            </a:pPr>
            <a:endParaRPr lang="en-US" altLang="zh-CN" sz="16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fontAlgn="ctr">
              <a:lnSpc>
                <a:spcPct val="130000"/>
              </a:lnSpc>
            </a:pPr>
            <a:endParaRPr lang="en-US" altLang="zh-CN" sz="16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fontAlgn="ctr">
              <a:lnSpc>
                <a:spcPct val="130000"/>
              </a:lnSpc>
            </a:pPr>
            <a:endPar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 name="Text Box 46"/>
          <p:cNvSpPr txBox="1">
            <a:spLocks noChangeArrowheads="1"/>
          </p:cNvSpPr>
          <p:nvPr/>
        </p:nvSpPr>
        <p:spPr bwMode="auto">
          <a:xfrm>
            <a:off x="2110649" y="3109991"/>
            <a:ext cx="936625" cy="3323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defTabSz="784225">
              <a:defRPr sz="2100">
                <a:solidFill>
                  <a:schemeClr val="tx1"/>
                </a:solidFill>
                <a:latin typeface="Arial" panose="020B0604020202020204" pitchFamily="34" charset="0"/>
                <a:ea typeface="MS PGothic" panose="020B0600070205080204" pitchFamily="34" charset="-128"/>
              </a:defRPr>
            </a:lvl1pPr>
            <a:lvl2pPr marL="742950" indent="-285750" defTabSz="784225">
              <a:defRPr sz="2100">
                <a:solidFill>
                  <a:schemeClr val="tx1"/>
                </a:solidFill>
                <a:latin typeface="Arial" panose="020B0604020202020204" pitchFamily="34" charset="0"/>
                <a:ea typeface="MS PGothic" panose="020B0600070205080204" pitchFamily="34" charset="-128"/>
              </a:defRPr>
            </a:lvl2pPr>
            <a:lvl3pPr marL="1143000" indent="-228600" defTabSz="784225">
              <a:defRPr sz="2100">
                <a:solidFill>
                  <a:schemeClr val="tx1"/>
                </a:solidFill>
                <a:latin typeface="Arial" panose="020B0604020202020204" pitchFamily="34" charset="0"/>
                <a:ea typeface="MS PGothic" panose="020B0600070205080204" pitchFamily="34" charset="-128"/>
              </a:defRPr>
            </a:lvl3pPr>
            <a:lvl4pPr marL="1600200" indent="-228600" defTabSz="784225">
              <a:defRPr sz="2100">
                <a:solidFill>
                  <a:schemeClr val="tx1"/>
                </a:solidFill>
                <a:latin typeface="Arial" panose="020B0604020202020204" pitchFamily="34" charset="0"/>
                <a:ea typeface="MS PGothic" panose="020B0600070205080204" pitchFamily="34" charset="-128"/>
              </a:defRPr>
            </a:lvl4pPr>
            <a:lvl5pPr marL="2057400" indent="-228600" defTabSz="784225">
              <a:defRPr sz="2100">
                <a:solidFill>
                  <a:schemeClr val="tx1"/>
                </a:solidFill>
                <a:latin typeface="Arial" panose="020B0604020202020204" pitchFamily="34" charset="0"/>
                <a:ea typeface="MS PGothic" panose="020B0600070205080204" pitchFamily="34" charset="-128"/>
              </a:defRPr>
            </a:lvl5pPr>
            <a:lvl6pPr marL="2514600" indent="-228600" algn="ctr" defTabSz="784225"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6pPr>
            <a:lvl7pPr marL="2971800" indent="-228600" algn="ctr" defTabSz="784225"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7pPr>
            <a:lvl8pPr marL="3429000" indent="-228600" algn="ctr" defTabSz="784225"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8pPr>
            <a:lvl9pPr marL="3886200" indent="-228600" algn="ctr" defTabSz="784225"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9pPr>
          </a:lstStyle>
          <a:p>
            <a:pPr fontAlgn="ctr">
              <a:lnSpc>
                <a:spcPct val="130000"/>
              </a:lnSpc>
              <a:spcBef>
                <a:spcPct val="0"/>
              </a:spcBef>
            </a:pPr>
            <a:r>
              <a:rPr lang="en-US" sz="1200" dirty="0" smtClean="0">
                <a:latin typeface="Huawei Sans" panose="020C0503030203020204" pitchFamily="34" charset="0"/>
              </a:rPr>
              <a:t>GE0/0/0</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 name="Text Box 113"/>
          <p:cNvSpPr txBox="1">
            <a:spLocks noChangeArrowheads="1"/>
          </p:cNvSpPr>
          <p:nvPr/>
        </p:nvSpPr>
        <p:spPr bwMode="auto">
          <a:xfrm>
            <a:off x="2770294" y="3294507"/>
            <a:ext cx="1532608" cy="3724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gn="l" eaLnBrk="0" hangingPunct="0">
              <a:defRPr>
                <a:solidFill>
                  <a:schemeClr val="tx1"/>
                </a:solidFill>
                <a:latin typeface="Arial" panose="020B0604020202020204" pitchFamily="34" charset="0"/>
                <a:ea typeface="宋体" panose="02010600030101010101" pitchFamily="2" charset="-122"/>
              </a:defRPr>
            </a:lvl1pPr>
            <a:lvl2pPr marL="742950" indent="-285750" algn="l" eaLnBrk="0" hangingPunct="0">
              <a:defRPr>
                <a:solidFill>
                  <a:schemeClr val="tx1"/>
                </a:solidFill>
                <a:latin typeface="Arial" panose="020B0604020202020204" pitchFamily="34" charset="0"/>
                <a:ea typeface="宋体" panose="02010600030101010101" pitchFamily="2" charset="-122"/>
              </a:defRPr>
            </a:lvl2pPr>
            <a:lvl3pPr marL="1143000" indent="-228600" algn="l" eaLnBrk="0" hangingPunct="0">
              <a:defRPr>
                <a:solidFill>
                  <a:schemeClr val="tx1"/>
                </a:solidFill>
                <a:latin typeface="Arial" panose="020B0604020202020204" pitchFamily="34" charset="0"/>
                <a:ea typeface="宋体" panose="02010600030101010101" pitchFamily="2" charset="-122"/>
              </a:defRPr>
            </a:lvl3pPr>
            <a:lvl4pPr marL="1600200" indent="-228600" algn="l" eaLnBrk="0" hangingPunct="0">
              <a:defRPr>
                <a:solidFill>
                  <a:schemeClr val="tx1"/>
                </a:solidFill>
                <a:latin typeface="Arial" panose="020B0604020202020204" pitchFamily="34" charset="0"/>
                <a:ea typeface="宋体" panose="02010600030101010101" pitchFamily="2" charset="-122"/>
              </a:defRPr>
            </a:lvl4pPr>
            <a:lvl5pPr marL="2057400" indent="-228600" algn="l"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ctr" hangingPunct="1">
              <a:lnSpc>
                <a:spcPct val="130000"/>
              </a:lnSpc>
              <a:spcBef>
                <a:spcPct val="0"/>
              </a:spcBef>
            </a:pPr>
            <a:r>
              <a:rPr lang="en-US" sz="1400" dirty="0" smtClean="0">
                <a:latin typeface="Huawei Sans" panose="020C0503030203020204" pitchFamily="34" charset="0"/>
              </a:rPr>
              <a:t>192.168.11.0/24</a:t>
            </a:r>
            <a:endParaRPr lang="en-US" altLang="zh-CN" sz="140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pic>
        <p:nvPicPr>
          <p:cNvPr id="9"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auto">
          <a:xfrm>
            <a:off x="2002811" y="3392848"/>
            <a:ext cx="541200" cy="442799"/>
          </a:xfrm>
          <a:prstGeom prst="rect">
            <a:avLst/>
          </a:prstGeom>
          <a:noFill/>
        </p:spPr>
      </p:pic>
      <p:cxnSp>
        <p:nvCxnSpPr>
          <p:cNvPr id="10" name="直接连接符 9"/>
          <p:cNvCxnSpPr>
            <a:stCxn id="19" idx="3"/>
            <a:endCxn id="21" idx="1"/>
          </p:cNvCxnSpPr>
          <p:nvPr/>
        </p:nvCxnSpPr>
        <p:spPr bwMode="auto">
          <a:xfrm>
            <a:off x="6450324" y="3429891"/>
            <a:ext cx="790948"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11" name="直接连接符 10"/>
          <p:cNvCxnSpPr/>
          <p:nvPr/>
        </p:nvCxnSpPr>
        <p:spPr bwMode="auto">
          <a:xfrm flipV="1">
            <a:off x="2879607" y="2888792"/>
            <a:ext cx="0" cy="1224136"/>
          </a:xfrm>
          <a:prstGeom prst="line">
            <a:avLst/>
          </a:prstGeom>
          <a:noFill/>
          <a:ln w="19050" algn="ctr">
            <a:solidFill>
              <a:schemeClr val="tx1"/>
            </a:solidFill>
            <a:round/>
            <a:headEnd/>
            <a:tailEnd/>
          </a:ln>
          <a:extLst>
            <a:ext uri="{909E8E84-426E-40DD-AFC4-6F175D3DCCD1}">
              <a14:hiddenFill xmlns:a14="http://schemas.microsoft.com/office/drawing/2010/main">
                <a:noFill/>
              </a14:hiddenFill>
            </a:ext>
          </a:extLst>
        </p:spPr>
      </p:cxnSp>
      <p:cxnSp>
        <p:nvCxnSpPr>
          <p:cNvPr id="12" name="直接连接符 11"/>
          <p:cNvCxnSpPr/>
          <p:nvPr/>
        </p:nvCxnSpPr>
        <p:spPr bwMode="auto">
          <a:xfrm flipV="1">
            <a:off x="2866907" y="3086588"/>
            <a:ext cx="288032"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pic>
        <p:nvPicPr>
          <p:cNvPr id="13" name="图片 12" descr="PC.png"/>
          <p:cNvPicPr>
            <a:picLocks noChangeAspect="1"/>
          </p:cNvPicPr>
          <p:nvPr/>
        </p:nvPicPr>
        <p:blipFill>
          <a:blip r:embed="rId4" cstate="print"/>
          <a:stretch>
            <a:fillRect/>
          </a:stretch>
        </p:blipFill>
        <p:spPr>
          <a:xfrm>
            <a:off x="3154939" y="2852588"/>
            <a:ext cx="609376" cy="468000"/>
          </a:xfrm>
          <a:prstGeom prst="rect">
            <a:avLst/>
          </a:prstGeom>
        </p:spPr>
      </p:pic>
      <p:pic>
        <p:nvPicPr>
          <p:cNvPr id="14"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auto">
          <a:xfrm>
            <a:off x="1102711" y="4178866"/>
            <a:ext cx="541200" cy="442799"/>
          </a:xfrm>
          <a:prstGeom prst="rect">
            <a:avLst/>
          </a:prstGeom>
          <a:noFill/>
        </p:spPr>
      </p:pic>
      <p:cxnSp>
        <p:nvCxnSpPr>
          <p:cNvPr id="15" name="直接连接符 14"/>
          <p:cNvCxnSpPr>
            <a:stCxn id="14" idx="0"/>
            <a:endCxn id="9" idx="1"/>
          </p:cNvCxnSpPr>
          <p:nvPr/>
        </p:nvCxnSpPr>
        <p:spPr bwMode="auto">
          <a:xfrm flipV="1">
            <a:off x="1373311" y="3614248"/>
            <a:ext cx="629500" cy="564618"/>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16" name="Text Box 113"/>
          <p:cNvSpPr txBox="1">
            <a:spLocks noChangeArrowheads="1"/>
          </p:cNvSpPr>
          <p:nvPr/>
        </p:nvSpPr>
        <p:spPr bwMode="auto">
          <a:xfrm>
            <a:off x="587464" y="3591909"/>
            <a:ext cx="1223962" cy="3724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eaLnBrk="0" hangingPunct="0">
              <a:defRPr>
                <a:solidFill>
                  <a:schemeClr val="tx1"/>
                </a:solidFill>
                <a:latin typeface="Arial" panose="020B0604020202020204" pitchFamily="34" charset="0"/>
                <a:ea typeface="宋体" panose="02010600030101010101" pitchFamily="2" charset="-122"/>
              </a:defRPr>
            </a:lvl1pPr>
            <a:lvl2pPr marL="742950" indent="-285750" algn="l" eaLnBrk="0" hangingPunct="0">
              <a:defRPr>
                <a:solidFill>
                  <a:schemeClr val="tx1"/>
                </a:solidFill>
                <a:latin typeface="Arial" panose="020B0604020202020204" pitchFamily="34" charset="0"/>
                <a:ea typeface="宋体" panose="02010600030101010101" pitchFamily="2" charset="-122"/>
              </a:defRPr>
            </a:lvl2pPr>
            <a:lvl3pPr marL="1143000" indent="-228600" algn="l" eaLnBrk="0" hangingPunct="0">
              <a:defRPr>
                <a:solidFill>
                  <a:schemeClr val="tx1"/>
                </a:solidFill>
                <a:latin typeface="Arial" panose="020B0604020202020204" pitchFamily="34" charset="0"/>
                <a:ea typeface="宋体" panose="02010600030101010101" pitchFamily="2" charset="-122"/>
              </a:defRPr>
            </a:lvl3pPr>
            <a:lvl4pPr marL="1600200" indent="-228600" algn="l" eaLnBrk="0" hangingPunct="0">
              <a:defRPr>
                <a:solidFill>
                  <a:schemeClr val="tx1"/>
                </a:solidFill>
                <a:latin typeface="Arial" panose="020B0604020202020204" pitchFamily="34" charset="0"/>
                <a:ea typeface="宋体" panose="02010600030101010101" pitchFamily="2" charset="-122"/>
              </a:defRPr>
            </a:lvl4pPr>
            <a:lvl5pPr marL="2057400" indent="-228600" algn="l"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ctr" hangingPunct="1">
              <a:lnSpc>
                <a:spcPct val="130000"/>
              </a:lnSpc>
              <a:spcBef>
                <a:spcPct val="0"/>
              </a:spcBef>
            </a:pPr>
            <a:r>
              <a:rPr lang="en-US" sz="1400" dirty="0" smtClean="0">
                <a:latin typeface="Huawei Sans" panose="020C0503030203020204" pitchFamily="34" charset="0"/>
              </a:rPr>
              <a:t>10.0.12.0/24</a:t>
            </a:r>
            <a:endParaRPr lang="en-US" altLang="zh-CN" sz="140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7" name="Text Box 46"/>
          <p:cNvSpPr txBox="1">
            <a:spLocks noChangeArrowheads="1"/>
          </p:cNvSpPr>
          <p:nvPr/>
        </p:nvSpPr>
        <p:spPr bwMode="auto">
          <a:xfrm>
            <a:off x="1281019" y="3382546"/>
            <a:ext cx="936625" cy="3323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defTabSz="784225">
              <a:defRPr sz="2100">
                <a:solidFill>
                  <a:schemeClr val="tx1"/>
                </a:solidFill>
                <a:latin typeface="Arial" panose="020B0604020202020204" pitchFamily="34" charset="0"/>
                <a:ea typeface="MS PGothic" panose="020B0600070205080204" pitchFamily="34" charset="-128"/>
              </a:defRPr>
            </a:lvl1pPr>
            <a:lvl2pPr marL="742950" indent="-285750" defTabSz="784225">
              <a:defRPr sz="2100">
                <a:solidFill>
                  <a:schemeClr val="tx1"/>
                </a:solidFill>
                <a:latin typeface="Arial" panose="020B0604020202020204" pitchFamily="34" charset="0"/>
                <a:ea typeface="MS PGothic" panose="020B0600070205080204" pitchFamily="34" charset="-128"/>
              </a:defRPr>
            </a:lvl2pPr>
            <a:lvl3pPr marL="1143000" indent="-228600" defTabSz="784225">
              <a:defRPr sz="2100">
                <a:solidFill>
                  <a:schemeClr val="tx1"/>
                </a:solidFill>
                <a:latin typeface="Arial" panose="020B0604020202020204" pitchFamily="34" charset="0"/>
                <a:ea typeface="MS PGothic" panose="020B0600070205080204" pitchFamily="34" charset="-128"/>
              </a:defRPr>
            </a:lvl3pPr>
            <a:lvl4pPr marL="1600200" indent="-228600" defTabSz="784225">
              <a:defRPr sz="2100">
                <a:solidFill>
                  <a:schemeClr val="tx1"/>
                </a:solidFill>
                <a:latin typeface="Arial" panose="020B0604020202020204" pitchFamily="34" charset="0"/>
                <a:ea typeface="MS PGothic" panose="020B0600070205080204" pitchFamily="34" charset="-128"/>
              </a:defRPr>
            </a:lvl4pPr>
            <a:lvl5pPr marL="2057400" indent="-228600" defTabSz="784225">
              <a:defRPr sz="2100">
                <a:solidFill>
                  <a:schemeClr val="tx1"/>
                </a:solidFill>
                <a:latin typeface="Arial" panose="020B0604020202020204" pitchFamily="34" charset="0"/>
                <a:ea typeface="MS PGothic" panose="020B0600070205080204" pitchFamily="34" charset="-128"/>
              </a:defRPr>
            </a:lvl5pPr>
            <a:lvl6pPr marL="2514600" indent="-228600" algn="ctr" defTabSz="784225"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6pPr>
            <a:lvl7pPr marL="2971800" indent="-228600" algn="ctr" defTabSz="784225"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7pPr>
            <a:lvl8pPr marL="3429000" indent="-228600" algn="ctr" defTabSz="784225"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8pPr>
            <a:lvl9pPr marL="3886200" indent="-228600" algn="ctr" defTabSz="784225"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9pPr>
          </a:lstStyle>
          <a:p>
            <a:pPr fontAlgn="ctr">
              <a:lnSpc>
                <a:spcPct val="130000"/>
              </a:lnSpc>
              <a:spcBef>
                <a:spcPct val="0"/>
              </a:spcBef>
            </a:pPr>
            <a:r>
              <a:rPr lang="en-US" sz="1200" dirty="0" smtClean="0">
                <a:latin typeface="Huawei Sans" panose="020C0503030203020204" pitchFamily="34" charset="0"/>
              </a:rPr>
              <a:t>GE0/0/1</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 name="Line 52"/>
          <p:cNvSpPr>
            <a:spLocks noChangeShapeType="1"/>
          </p:cNvSpPr>
          <p:nvPr/>
        </p:nvSpPr>
        <p:spPr bwMode="auto">
          <a:xfrm>
            <a:off x="2254839" y="3896904"/>
            <a:ext cx="0" cy="946855"/>
          </a:xfrm>
          <a:prstGeom prst="line">
            <a:avLst/>
          </a:prstGeom>
          <a:noFill/>
          <a:ln w="25400">
            <a:solidFill>
              <a:srgbClr val="EC7061"/>
            </a:solidFill>
            <a:round/>
            <a:headEnd/>
            <a:tailEnd type="triangle" w="med" len="med"/>
          </a:ln>
          <a:extLst>
            <a:ext uri="{909E8E84-426E-40DD-AFC4-6F175D3DCCD1}">
              <a14:hiddenFill xmlns:a14="http://schemas.microsoft.com/office/drawing/2010/main">
                <a:noFill/>
              </a14:hiddenFill>
            </a:ext>
          </a:extLst>
        </p:spPr>
        <p:txBody>
          <a:bodyPr/>
          <a:lstStyle/>
          <a:p>
            <a:pPr fontAlgn="ctr">
              <a:lnSpc>
                <a:spcPct val="130000"/>
              </a:lnSpc>
            </a:pPr>
            <a:endParaRPr lang="en-US"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9"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auto">
          <a:xfrm>
            <a:off x="5909124" y="3208491"/>
            <a:ext cx="541200" cy="442799"/>
          </a:xfrm>
          <a:prstGeom prst="rect">
            <a:avLst/>
          </a:prstGeom>
          <a:noFill/>
        </p:spPr>
      </p:pic>
      <p:sp>
        <p:nvSpPr>
          <p:cNvPr id="20" name="Text Box 46"/>
          <p:cNvSpPr txBox="1">
            <a:spLocks noChangeArrowheads="1"/>
          </p:cNvSpPr>
          <p:nvPr/>
        </p:nvSpPr>
        <p:spPr bwMode="auto">
          <a:xfrm>
            <a:off x="6540605" y="4379753"/>
            <a:ext cx="936625" cy="3323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defTabSz="784225">
              <a:defRPr sz="2100">
                <a:solidFill>
                  <a:schemeClr val="tx1"/>
                </a:solidFill>
                <a:latin typeface="Arial" panose="020B0604020202020204" pitchFamily="34" charset="0"/>
                <a:ea typeface="MS PGothic" panose="020B0600070205080204" pitchFamily="34" charset="-128"/>
              </a:defRPr>
            </a:lvl1pPr>
            <a:lvl2pPr marL="742950" indent="-285750" defTabSz="784225">
              <a:defRPr sz="2100">
                <a:solidFill>
                  <a:schemeClr val="tx1"/>
                </a:solidFill>
                <a:latin typeface="Arial" panose="020B0604020202020204" pitchFamily="34" charset="0"/>
                <a:ea typeface="MS PGothic" panose="020B0600070205080204" pitchFamily="34" charset="-128"/>
              </a:defRPr>
            </a:lvl2pPr>
            <a:lvl3pPr marL="1143000" indent="-228600" defTabSz="784225">
              <a:defRPr sz="2100">
                <a:solidFill>
                  <a:schemeClr val="tx1"/>
                </a:solidFill>
                <a:latin typeface="Arial" panose="020B0604020202020204" pitchFamily="34" charset="0"/>
                <a:ea typeface="MS PGothic" panose="020B0600070205080204" pitchFamily="34" charset="-128"/>
              </a:defRPr>
            </a:lvl3pPr>
            <a:lvl4pPr marL="1600200" indent="-228600" defTabSz="784225">
              <a:defRPr sz="2100">
                <a:solidFill>
                  <a:schemeClr val="tx1"/>
                </a:solidFill>
                <a:latin typeface="Arial" panose="020B0604020202020204" pitchFamily="34" charset="0"/>
                <a:ea typeface="MS PGothic" panose="020B0600070205080204" pitchFamily="34" charset="-128"/>
              </a:defRPr>
            </a:lvl4pPr>
            <a:lvl5pPr marL="2057400" indent="-228600" defTabSz="784225">
              <a:defRPr sz="2100">
                <a:solidFill>
                  <a:schemeClr val="tx1"/>
                </a:solidFill>
                <a:latin typeface="Arial" panose="020B0604020202020204" pitchFamily="34" charset="0"/>
                <a:ea typeface="MS PGothic" panose="020B0600070205080204" pitchFamily="34" charset="-128"/>
              </a:defRPr>
            </a:lvl5pPr>
            <a:lvl6pPr marL="2514600" indent="-228600" algn="ctr" defTabSz="784225"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6pPr>
            <a:lvl7pPr marL="2971800" indent="-228600" algn="ctr" defTabSz="784225"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7pPr>
            <a:lvl8pPr marL="3429000" indent="-228600" algn="ctr" defTabSz="784225"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8pPr>
            <a:lvl9pPr marL="3886200" indent="-228600" algn="ctr" defTabSz="784225"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9pPr>
          </a:lstStyle>
          <a:p>
            <a:pPr fontAlgn="ctr">
              <a:lnSpc>
                <a:spcPct val="130000"/>
              </a:lnSpc>
              <a:spcBef>
                <a:spcPct val="0"/>
              </a:spcBef>
            </a:pPr>
            <a:r>
              <a:rPr lang="en-US" sz="1200" dirty="0" smtClean="0">
                <a:latin typeface="Huawei Sans" panose="020C0503030203020204" pitchFamily="34" charset="0"/>
              </a:rPr>
              <a:t>GE0/0/1</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21"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auto">
          <a:xfrm>
            <a:off x="7241272" y="3208491"/>
            <a:ext cx="541200" cy="442799"/>
          </a:xfrm>
          <a:prstGeom prst="rect">
            <a:avLst/>
          </a:prstGeom>
          <a:noFill/>
        </p:spPr>
      </p:pic>
      <p:pic>
        <p:nvPicPr>
          <p:cNvPr id="22"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auto">
          <a:xfrm>
            <a:off x="7241272" y="4216603"/>
            <a:ext cx="541200" cy="442799"/>
          </a:xfrm>
          <a:prstGeom prst="rect">
            <a:avLst/>
          </a:prstGeom>
          <a:noFill/>
        </p:spPr>
      </p:pic>
      <p:cxnSp>
        <p:nvCxnSpPr>
          <p:cNvPr id="23" name="直接连接符 22"/>
          <p:cNvCxnSpPr>
            <a:stCxn id="22" idx="0"/>
            <a:endCxn id="21" idx="2"/>
          </p:cNvCxnSpPr>
          <p:nvPr/>
        </p:nvCxnSpPr>
        <p:spPr bwMode="auto">
          <a:xfrm flipV="1">
            <a:off x="7511872" y="3651290"/>
            <a:ext cx="0" cy="565313"/>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24" name="直接连接符 23"/>
          <p:cNvCxnSpPr>
            <a:stCxn id="9" idx="3"/>
          </p:cNvCxnSpPr>
          <p:nvPr/>
        </p:nvCxnSpPr>
        <p:spPr bwMode="auto">
          <a:xfrm>
            <a:off x="2544011" y="3614248"/>
            <a:ext cx="339056"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25" name="直接连接符 24"/>
          <p:cNvCxnSpPr/>
          <p:nvPr/>
        </p:nvCxnSpPr>
        <p:spPr bwMode="auto">
          <a:xfrm flipV="1">
            <a:off x="5703632" y="3208491"/>
            <a:ext cx="0" cy="432048"/>
          </a:xfrm>
          <a:prstGeom prst="line">
            <a:avLst/>
          </a:prstGeom>
          <a:noFill/>
          <a:ln w="19050" algn="ctr">
            <a:solidFill>
              <a:schemeClr val="tx1"/>
            </a:solidFill>
            <a:round/>
            <a:headEnd/>
            <a:tailEnd/>
          </a:ln>
          <a:extLst>
            <a:ext uri="{909E8E84-426E-40DD-AFC4-6F175D3DCCD1}">
              <a14:hiddenFill xmlns:a14="http://schemas.microsoft.com/office/drawing/2010/main">
                <a:noFill/>
              </a14:hiddenFill>
            </a:ext>
          </a:extLst>
        </p:spPr>
      </p:cxnSp>
      <p:cxnSp>
        <p:nvCxnSpPr>
          <p:cNvPr id="26" name="直接连接符 25"/>
          <p:cNvCxnSpPr>
            <a:endCxn id="19" idx="1"/>
          </p:cNvCxnSpPr>
          <p:nvPr/>
        </p:nvCxnSpPr>
        <p:spPr bwMode="auto">
          <a:xfrm>
            <a:off x="5703632" y="3429891"/>
            <a:ext cx="205492"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27" name="Text Box 113"/>
          <p:cNvSpPr txBox="1">
            <a:spLocks noChangeArrowheads="1"/>
          </p:cNvSpPr>
          <p:nvPr/>
        </p:nvSpPr>
        <p:spPr bwMode="auto">
          <a:xfrm>
            <a:off x="4250153" y="3251336"/>
            <a:ext cx="1545848" cy="3724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gn="l" eaLnBrk="0" hangingPunct="0">
              <a:defRPr>
                <a:solidFill>
                  <a:schemeClr val="tx1"/>
                </a:solidFill>
                <a:latin typeface="Arial" panose="020B0604020202020204" pitchFamily="34" charset="0"/>
                <a:ea typeface="宋体" panose="02010600030101010101" pitchFamily="2" charset="-122"/>
              </a:defRPr>
            </a:lvl1pPr>
            <a:lvl2pPr marL="742950" indent="-285750" algn="l" eaLnBrk="0" hangingPunct="0">
              <a:defRPr>
                <a:solidFill>
                  <a:schemeClr val="tx1"/>
                </a:solidFill>
                <a:latin typeface="Arial" panose="020B0604020202020204" pitchFamily="34" charset="0"/>
                <a:ea typeface="宋体" panose="02010600030101010101" pitchFamily="2" charset="-122"/>
              </a:defRPr>
            </a:lvl2pPr>
            <a:lvl3pPr marL="1143000" indent="-228600" algn="l" eaLnBrk="0" hangingPunct="0">
              <a:defRPr>
                <a:solidFill>
                  <a:schemeClr val="tx1"/>
                </a:solidFill>
                <a:latin typeface="Arial" panose="020B0604020202020204" pitchFamily="34" charset="0"/>
                <a:ea typeface="宋体" panose="02010600030101010101" pitchFamily="2" charset="-122"/>
              </a:defRPr>
            </a:lvl3pPr>
            <a:lvl4pPr marL="1600200" indent="-228600" algn="l" eaLnBrk="0" hangingPunct="0">
              <a:defRPr>
                <a:solidFill>
                  <a:schemeClr val="tx1"/>
                </a:solidFill>
                <a:latin typeface="Arial" panose="020B0604020202020204" pitchFamily="34" charset="0"/>
                <a:ea typeface="宋体" panose="02010600030101010101" pitchFamily="2" charset="-122"/>
              </a:defRPr>
            </a:lvl4pPr>
            <a:lvl5pPr marL="2057400" indent="-228600" algn="l"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ctr" hangingPunct="1">
              <a:lnSpc>
                <a:spcPct val="130000"/>
              </a:lnSpc>
              <a:spcBef>
                <a:spcPct val="0"/>
              </a:spcBef>
            </a:pPr>
            <a:r>
              <a:rPr lang="en-US" sz="1400" dirty="0" smtClean="0">
                <a:latin typeface="Huawei Sans" panose="020C0503030203020204" pitchFamily="34" charset="0"/>
              </a:rPr>
              <a:t>192.168.21.0/24</a:t>
            </a:r>
            <a:endParaRPr lang="en-US" altLang="zh-CN" sz="140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8" name="Line 52"/>
          <p:cNvSpPr>
            <a:spLocks noChangeShapeType="1"/>
          </p:cNvSpPr>
          <p:nvPr/>
        </p:nvSpPr>
        <p:spPr bwMode="auto">
          <a:xfrm>
            <a:off x="7520194" y="4720659"/>
            <a:ext cx="0" cy="468052"/>
          </a:xfrm>
          <a:prstGeom prst="line">
            <a:avLst/>
          </a:prstGeom>
          <a:noFill/>
          <a:ln w="25400">
            <a:solidFill>
              <a:srgbClr val="EC7061"/>
            </a:solidFill>
            <a:round/>
            <a:headEnd/>
            <a:tailEnd type="triangle" w="med" len="med"/>
          </a:ln>
          <a:extLst>
            <a:ext uri="{909E8E84-426E-40DD-AFC4-6F175D3DCCD1}">
              <a14:hiddenFill xmlns:a14="http://schemas.microsoft.com/office/drawing/2010/main">
                <a:noFill/>
              </a14:hiddenFill>
            </a:ext>
          </a:extLst>
        </p:spPr>
        <p:txBody>
          <a:bodyPr/>
          <a:lstStyle/>
          <a:p>
            <a:pPr fontAlgn="ctr">
              <a:lnSpc>
                <a:spcPct val="130000"/>
              </a:lnSpc>
            </a:pPr>
            <a:endParaRPr lang="en-US"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29"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auto">
          <a:xfrm>
            <a:off x="8580276" y="3210317"/>
            <a:ext cx="541200" cy="442799"/>
          </a:xfrm>
          <a:prstGeom prst="rect">
            <a:avLst/>
          </a:prstGeom>
          <a:noFill/>
        </p:spPr>
      </p:pic>
      <p:pic>
        <p:nvPicPr>
          <p:cNvPr id="30"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auto">
          <a:xfrm>
            <a:off x="10056440" y="3210317"/>
            <a:ext cx="541200" cy="442799"/>
          </a:xfrm>
          <a:prstGeom prst="rect">
            <a:avLst/>
          </a:prstGeom>
          <a:noFill/>
        </p:spPr>
      </p:pic>
      <p:pic>
        <p:nvPicPr>
          <p:cNvPr id="31"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auto">
          <a:xfrm>
            <a:off x="8580276" y="4218429"/>
            <a:ext cx="541200" cy="442799"/>
          </a:xfrm>
          <a:prstGeom prst="rect">
            <a:avLst/>
          </a:prstGeom>
          <a:noFill/>
        </p:spPr>
      </p:pic>
      <p:cxnSp>
        <p:nvCxnSpPr>
          <p:cNvPr id="32" name="直接连接符 31"/>
          <p:cNvCxnSpPr>
            <a:stCxn id="19" idx="2"/>
            <a:endCxn id="22" idx="1"/>
          </p:cNvCxnSpPr>
          <p:nvPr/>
        </p:nvCxnSpPr>
        <p:spPr bwMode="auto">
          <a:xfrm>
            <a:off x="6179724" y="3651290"/>
            <a:ext cx="1061548" cy="786713"/>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33" name="直接连接符 32"/>
          <p:cNvCxnSpPr>
            <a:stCxn id="31" idx="0"/>
            <a:endCxn id="29" idx="2"/>
          </p:cNvCxnSpPr>
          <p:nvPr/>
        </p:nvCxnSpPr>
        <p:spPr bwMode="auto">
          <a:xfrm flipV="1">
            <a:off x="8850876" y="3653116"/>
            <a:ext cx="0" cy="565313"/>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34" name="直接连接符 33"/>
          <p:cNvCxnSpPr>
            <a:stCxn id="30" idx="1"/>
            <a:endCxn id="29" idx="3"/>
          </p:cNvCxnSpPr>
          <p:nvPr/>
        </p:nvCxnSpPr>
        <p:spPr bwMode="auto">
          <a:xfrm flipH="1">
            <a:off x="9121476" y="3431717"/>
            <a:ext cx="934964"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35" name="直接连接符 34"/>
          <p:cNvCxnSpPr>
            <a:stCxn id="31" idx="3"/>
            <a:endCxn id="30" idx="2"/>
          </p:cNvCxnSpPr>
          <p:nvPr/>
        </p:nvCxnSpPr>
        <p:spPr bwMode="auto">
          <a:xfrm flipV="1">
            <a:off x="9121476" y="3653116"/>
            <a:ext cx="1205564" cy="786713"/>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36" name="直接连接符 35"/>
          <p:cNvCxnSpPr>
            <a:stCxn id="30" idx="0"/>
          </p:cNvCxnSpPr>
          <p:nvPr/>
        </p:nvCxnSpPr>
        <p:spPr bwMode="auto">
          <a:xfrm flipH="1" flipV="1">
            <a:off x="10308468" y="3030297"/>
            <a:ext cx="0" cy="180020"/>
          </a:xfrm>
          <a:prstGeom prst="line">
            <a:avLst/>
          </a:prstGeom>
          <a:noFill/>
          <a:ln w="19050" algn="ctr">
            <a:solidFill>
              <a:schemeClr val="tx1"/>
            </a:solidFill>
            <a:round/>
            <a:headEnd/>
            <a:tailEnd/>
          </a:ln>
          <a:extLst>
            <a:ext uri="{909E8E84-426E-40DD-AFC4-6F175D3DCCD1}">
              <a14:hiddenFill xmlns:a14="http://schemas.microsoft.com/office/drawing/2010/main">
                <a:noFill/>
              </a14:hiddenFill>
            </a:ext>
          </a:extLst>
        </p:spPr>
      </p:cxnSp>
      <p:cxnSp>
        <p:nvCxnSpPr>
          <p:cNvPr id="37" name="直接连接符 36"/>
          <p:cNvCxnSpPr/>
          <p:nvPr/>
        </p:nvCxnSpPr>
        <p:spPr bwMode="auto">
          <a:xfrm>
            <a:off x="10128448" y="3030297"/>
            <a:ext cx="360040"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38" name="Text Box 113"/>
          <p:cNvSpPr txBox="1">
            <a:spLocks noChangeArrowheads="1"/>
          </p:cNvSpPr>
          <p:nvPr/>
        </p:nvSpPr>
        <p:spPr bwMode="auto">
          <a:xfrm>
            <a:off x="9507093" y="2681081"/>
            <a:ext cx="1595480" cy="3724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gn="l" eaLnBrk="0" hangingPunct="0">
              <a:defRPr>
                <a:solidFill>
                  <a:schemeClr val="tx1"/>
                </a:solidFill>
                <a:latin typeface="Arial" panose="020B0604020202020204" pitchFamily="34" charset="0"/>
                <a:ea typeface="宋体" panose="02010600030101010101" pitchFamily="2" charset="-122"/>
              </a:defRPr>
            </a:lvl1pPr>
            <a:lvl2pPr marL="742950" indent="-285750" algn="l" eaLnBrk="0" hangingPunct="0">
              <a:defRPr>
                <a:solidFill>
                  <a:schemeClr val="tx1"/>
                </a:solidFill>
                <a:latin typeface="Arial" panose="020B0604020202020204" pitchFamily="34" charset="0"/>
                <a:ea typeface="宋体" panose="02010600030101010101" pitchFamily="2" charset="-122"/>
              </a:defRPr>
            </a:lvl2pPr>
            <a:lvl3pPr marL="1143000" indent="-228600" algn="l" eaLnBrk="0" hangingPunct="0">
              <a:defRPr>
                <a:solidFill>
                  <a:schemeClr val="tx1"/>
                </a:solidFill>
                <a:latin typeface="Arial" panose="020B0604020202020204" pitchFamily="34" charset="0"/>
                <a:ea typeface="宋体" panose="02010600030101010101" pitchFamily="2" charset="-122"/>
              </a:defRPr>
            </a:lvl3pPr>
            <a:lvl4pPr marL="1600200" indent="-228600" algn="l" eaLnBrk="0" hangingPunct="0">
              <a:defRPr>
                <a:solidFill>
                  <a:schemeClr val="tx1"/>
                </a:solidFill>
                <a:latin typeface="Arial" panose="020B0604020202020204" pitchFamily="34" charset="0"/>
                <a:ea typeface="宋体" panose="02010600030101010101" pitchFamily="2" charset="-122"/>
              </a:defRPr>
            </a:lvl4pPr>
            <a:lvl5pPr marL="2057400" indent="-228600" algn="l"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ctr" hangingPunct="1">
              <a:lnSpc>
                <a:spcPct val="130000"/>
              </a:lnSpc>
              <a:spcBef>
                <a:spcPct val="0"/>
              </a:spcBef>
            </a:pPr>
            <a:r>
              <a:rPr lang="en-US" sz="1400" dirty="0" smtClean="0">
                <a:latin typeface="Huawei Sans" panose="020C0503030203020204" pitchFamily="34" charset="0"/>
              </a:rPr>
              <a:t>192.168.31.0/24</a:t>
            </a:r>
            <a:endParaRPr lang="en-US" altLang="zh-CN" sz="140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9" name="Text Box 46"/>
          <p:cNvSpPr txBox="1">
            <a:spLocks noChangeArrowheads="1"/>
          </p:cNvSpPr>
          <p:nvPr/>
        </p:nvSpPr>
        <p:spPr bwMode="auto">
          <a:xfrm>
            <a:off x="9120336" y="4326441"/>
            <a:ext cx="936625" cy="3323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defTabSz="784225">
              <a:defRPr sz="2100">
                <a:solidFill>
                  <a:schemeClr val="tx1"/>
                </a:solidFill>
                <a:latin typeface="Arial" panose="020B0604020202020204" pitchFamily="34" charset="0"/>
                <a:ea typeface="MS PGothic" panose="020B0600070205080204" pitchFamily="34" charset="-128"/>
              </a:defRPr>
            </a:lvl1pPr>
            <a:lvl2pPr marL="742950" indent="-285750" defTabSz="784225">
              <a:defRPr sz="2100">
                <a:solidFill>
                  <a:schemeClr val="tx1"/>
                </a:solidFill>
                <a:latin typeface="Arial" panose="020B0604020202020204" pitchFamily="34" charset="0"/>
                <a:ea typeface="MS PGothic" panose="020B0600070205080204" pitchFamily="34" charset="-128"/>
              </a:defRPr>
            </a:lvl2pPr>
            <a:lvl3pPr marL="1143000" indent="-228600" defTabSz="784225">
              <a:defRPr sz="2100">
                <a:solidFill>
                  <a:schemeClr val="tx1"/>
                </a:solidFill>
                <a:latin typeface="Arial" panose="020B0604020202020204" pitchFamily="34" charset="0"/>
                <a:ea typeface="MS PGothic" panose="020B0600070205080204" pitchFamily="34" charset="-128"/>
              </a:defRPr>
            </a:lvl3pPr>
            <a:lvl4pPr marL="1600200" indent="-228600" defTabSz="784225">
              <a:defRPr sz="2100">
                <a:solidFill>
                  <a:schemeClr val="tx1"/>
                </a:solidFill>
                <a:latin typeface="Arial" panose="020B0604020202020204" pitchFamily="34" charset="0"/>
                <a:ea typeface="MS PGothic" panose="020B0600070205080204" pitchFamily="34" charset="-128"/>
              </a:defRPr>
            </a:lvl4pPr>
            <a:lvl5pPr marL="2057400" indent="-228600" defTabSz="784225">
              <a:defRPr sz="2100">
                <a:solidFill>
                  <a:schemeClr val="tx1"/>
                </a:solidFill>
                <a:latin typeface="Arial" panose="020B0604020202020204" pitchFamily="34" charset="0"/>
                <a:ea typeface="MS PGothic" panose="020B0600070205080204" pitchFamily="34" charset="-128"/>
              </a:defRPr>
            </a:lvl5pPr>
            <a:lvl6pPr marL="2514600" indent="-228600" algn="ctr" defTabSz="784225"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6pPr>
            <a:lvl7pPr marL="2971800" indent="-228600" algn="ctr" defTabSz="784225"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7pPr>
            <a:lvl8pPr marL="3429000" indent="-228600" algn="ctr" defTabSz="784225"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8pPr>
            <a:lvl9pPr marL="3886200" indent="-228600" algn="ctr" defTabSz="784225"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9pPr>
          </a:lstStyle>
          <a:p>
            <a:pPr fontAlgn="ctr">
              <a:lnSpc>
                <a:spcPct val="130000"/>
              </a:lnSpc>
              <a:spcBef>
                <a:spcPct val="0"/>
              </a:spcBef>
            </a:pPr>
            <a:r>
              <a:rPr lang="en-US" sz="1200" dirty="0" smtClean="0">
                <a:latin typeface="Huawei Sans" panose="020C0503030203020204" pitchFamily="34" charset="0"/>
              </a:rPr>
              <a:t>GE0/0/1</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0" name="Line 52"/>
          <p:cNvSpPr>
            <a:spLocks noChangeShapeType="1"/>
          </p:cNvSpPr>
          <p:nvPr/>
        </p:nvSpPr>
        <p:spPr bwMode="auto">
          <a:xfrm>
            <a:off x="8832304" y="4722485"/>
            <a:ext cx="0" cy="468052"/>
          </a:xfrm>
          <a:prstGeom prst="line">
            <a:avLst/>
          </a:prstGeom>
          <a:noFill/>
          <a:ln w="25400">
            <a:solidFill>
              <a:srgbClr val="EC7061"/>
            </a:solidFill>
            <a:round/>
            <a:headEnd/>
            <a:tailEnd type="triangle" w="med" len="med"/>
          </a:ln>
          <a:extLst>
            <a:ext uri="{909E8E84-426E-40DD-AFC4-6F175D3DCCD1}">
              <a14:hiddenFill xmlns:a14="http://schemas.microsoft.com/office/drawing/2010/main">
                <a:noFill/>
              </a14:hiddenFill>
            </a:ext>
          </a:extLst>
        </p:spPr>
        <p:txBody>
          <a:bodyPr/>
          <a:lstStyle/>
          <a:p>
            <a:pPr fontAlgn="ctr">
              <a:lnSpc>
                <a:spcPct val="130000"/>
              </a:lnSpc>
            </a:pPr>
            <a:endParaRPr lang="en-US"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1" name="圆角矩形 75"/>
          <p:cNvSpPr/>
          <p:nvPr/>
        </p:nvSpPr>
        <p:spPr>
          <a:xfrm>
            <a:off x="541668" y="1434750"/>
            <a:ext cx="3665844" cy="394020"/>
          </a:xfrm>
          <a:prstGeom prst="roundRect">
            <a:avLst>
              <a:gd name="adj" fmla="val 10604"/>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b="1" dirty="0" smtClean="0">
                <a:solidFill>
                  <a:prstClr val="white"/>
                </a:solidFill>
                <a:latin typeface="Huawei Sans" panose="020C0503030203020204" pitchFamily="34" charset="0"/>
              </a:rPr>
              <a:t>Direct Route</a:t>
            </a:r>
            <a:endParaRPr lang="en-US" altLang="zh-CN"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graphicFrame>
        <p:nvGraphicFramePr>
          <p:cNvPr id="42" name="表格 41"/>
          <p:cNvGraphicFramePr>
            <a:graphicFrameLocks noGrp="1"/>
          </p:cNvGraphicFramePr>
          <p:nvPr>
            <p:extLst/>
          </p:nvPr>
        </p:nvGraphicFramePr>
        <p:xfrm>
          <a:off x="650511" y="4937818"/>
          <a:ext cx="3406171" cy="1146048"/>
        </p:xfrm>
        <a:graphic>
          <a:graphicData uri="http://schemas.openxmlformats.org/drawingml/2006/table">
            <a:tbl>
              <a:tblPr/>
              <a:tblGrid>
                <a:gridCol w="1022425">
                  <a:extLst>
                    <a:ext uri="{9D8B030D-6E8A-4147-A177-3AD203B41FA5}">
                      <a16:colId xmlns="" xmlns:a16="http://schemas.microsoft.com/office/drawing/2014/main" val="20000"/>
                    </a:ext>
                  </a:extLst>
                </a:gridCol>
                <a:gridCol w="1413164">
                  <a:extLst>
                    <a:ext uri="{9D8B030D-6E8A-4147-A177-3AD203B41FA5}">
                      <a16:colId xmlns="" xmlns:a16="http://schemas.microsoft.com/office/drawing/2014/main" val="20001"/>
                    </a:ext>
                  </a:extLst>
                </a:gridCol>
                <a:gridCol w="970582">
                  <a:extLst>
                    <a:ext uri="{9D8B030D-6E8A-4147-A177-3AD203B41FA5}">
                      <a16:colId xmlns="" xmlns:a16="http://schemas.microsoft.com/office/drawing/2014/main" val="20002"/>
                    </a:ext>
                  </a:extLst>
                </a:gridCol>
              </a:tblGrid>
              <a:tr h="166329">
                <a:tc>
                  <a:txBody>
                    <a:bodyPr/>
                    <a:lstStyle/>
                    <a:p>
                      <a:pPr marL="0" algn="ctr" defTabSz="914034" rtl="0" eaLnBrk="1" fontAlgn="ctr" latinLnBrk="0" hangingPunct="1">
                        <a:lnSpc>
                          <a:spcPct val="130000"/>
                        </a:lnSpc>
                        <a:spcBef>
                          <a:spcPts val="0"/>
                        </a:spcBef>
                        <a:spcAft>
                          <a:spcPts val="0"/>
                        </a:spcAft>
                      </a:pPr>
                      <a:r>
                        <a:rPr lang="en-US" sz="1100" b="1" dirty="0" smtClean="0">
                          <a:solidFill>
                            <a:schemeClr val="bg1"/>
                          </a:solidFill>
                          <a:latin typeface="Huawei Sans" panose="020C0503030203020204" pitchFamily="34" charset="0"/>
                        </a:rPr>
                        <a:t>Route Type</a:t>
                      </a:r>
                      <a:endParaRPr lang="en-US" sz="1100" b="1" dirty="0">
                        <a:solidFill>
                          <a:schemeClr val="bg1"/>
                        </a:solidFill>
                        <a:latin typeface="Huawei Sans" panose="020C0503030203020204" pitchFamily="34" charset="0"/>
                      </a:endParaRPr>
                    </a:p>
                  </a:txBody>
                  <a:tcPr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solidFill>
                      <a:srgbClr val="00B0F0"/>
                    </a:solidFill>
                  </a:tcPr>
                </a:tc>
                <a:tc>
                  <a:txBody>
                    <a:bodyPr/>
                    <a:lstStyle/>
                    <a:p>
                      <a:pPr marL="0" algn="ctr" defTabSz="914034" rtl="0" eaLnBrk="1" fontAlgn="ctr" latinLnBrk="0" hangingPunct="1">
                        <a:lnSpc>
                          <a:spcPct val="130000"/>
                        </a:lnSpc>
                        <a:spcBef>
                          <a:spcPts val="0"/>
                        </a:spcBef>
                        <a:spcAft>
                          <a:spcPts val="0"/>
                        </a:spcAft>
                      </a:pPr>
                      <a:r>
                        <a:rPr lang="en-US" sz="1100" b="1" dirty="0" smtClean="0">
                          <a:solidFill>
                            <a:schemeClr val="bg1"/>
                          </a:solidFill>
                          <a:latin typeface="Huawei Sans" panose="020C0503030203020204" pitchFamily="34" charset="0"/>
                        </a:rPr>
                        <a:t>Destination/Mask</a:t>
                      </a:r>
                      <a:endParaRPr lang="en-US" sz="1100" b="1" dirty="0">
                        <a:solidFill>
                          <a:schemeClr val="bg1"/>
                        </a:solidFill>
                        <a:latin typeface="Huawei Sans" panose="020C0503030203020204" pitchFamily="34" charset="0"/>
                      </a:endParaRPr>
                    </a:p>
                  </a:txBody>
                  <a:tcPr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solidFill>
                      <a:srgbClr val="00B0F0"/>
                    </a:solidFill>
                  </a:tcPr>
                </a:tc>
                <a:tc>
                  <a:txBody>
                    <a:bodyPr/>
                    <a:lstStyle/>
                    <a:p>
                      <a:pPr marL="0" algn="ctr" defTabSz="914034" rtl="0" eaLnBrk="1" fontAlgn="ctr" latinLnBrk="0" hangingPunct="1">
                        <a:lnSpc>
                          <a:spcPct val="130000"/>
                        </a:lnSpc>
                        <a:spcBef>
                          <a:spcPts val="0"/>
                        </a:spcBef>
                        <a:spcAft>
                          <a:spcPts val="0"/>
                        </a:spcAft>
                      </a:pPr>
                      <a:r>
                        <a:rPr lang="en-US" sz="1100" b="1" dirty="0" smtClean="0">
                          <a:solidFill>
                            <a:schemeClr val="bg1"/>
                          </a:solidFill>
                          <a:latin typeface="Huawei Sans" panose="020C0503030203020204" pitchFamily="34" charset="0"/>
                        </a:rPr>
                        <a:t>Outbound Interface</a:t>
                      </a:r>
                      <a:endParaRPr lang="en-US" sz="1100" b="1" dirty="0">
                        <a:solidFill>
                          <a:schemeClr val="bg1"/>
                        </a:solidFill>
                        <a:latin typeface="Huawei Sans" panose="020C0503030203020204" pitchFamily="34" charset="0"/>
                      </a:endParaRPr>
                    </a:p>
                  </a:txBody>
                  <a:tcPr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solidFill>
                      <a:srgbClr val="00B0F0"/>
                    </a:solidFill>
                  </a:tcPr>
                </a:tc>
                <a:extLst>
                  <a:ext uri="{0D108BD9-81ED-4DB2-BD59-A6C34878D82A}">
                    <a16:rowId xmlns="" xmlns:a16="http://schemas.microsoft.com/office/drawing/2014/main" val="10000"/>
                  </a:ext>
                </a:extLst>
              </a:tr>
              <a:tr h="166329">
                <a:tc>
                  <a:txBody>
                    <a:bodyPr/>
                    <a:lstStyle/>
                    <a:p>
                      <a:pPr algn="ctr" fontAlgn="ctr">
                        <a:lnSpc>
                          <a:spcPct val="130000"/>
                        </a:lnSpc>
                        <a:spcBef>
                          <a:spcPts val="0"/>
                        </a:spcBef>
                        <a:spcAft>
                          <a:spcPts val="0"/>
                        </a:spcAft>
                      </a:pPr>
                      <a:r>
                        <a:rPr lang="en-US" sz="1100" dirty="0" smtClean="0">
                          <a:solidFill>
                            <a:schemeClr val="tx1"/>
                          </a:solidFill>
                          <a:latin typeface="Huawei Sans" panose="020C0503030203020204" pitchFamily="34" charset="0"/>
                        </a:rPr>
                        <a:t>Direct route</a:t>
                      </a:r>
                      <a:endParaRPr lang="en-US" sz="1100" dirty="0">
                        <a:solidFill>
                          <a:schemeClr val="tx1"/>
                        </a:solidFill>
                        <a:latin typeface="Huawei Sans" panose="020C0503030203020204" pitchFamily="34" charset="0"/>
                      </a:endParaRPr>
                    </a:p>
                  </a:txBody>
                  <a:tcPr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tcPr>
                </a:tc>
                <a:tc>
                  <a:txBody>
                    <a:bodyPr/>
                    <a:lstStyle/>
                    <a:p>
                      <a:pPr algn="ctr" fontAlgn="ctr">
                        <a:lnSpc>
                          <a:spcPct val="130000"/>
                        </a:lnSpc>
                        <a:spcBef>
                          <a:spcPts val="0"/>
                        </a:spcBef>
                        <a:spcAft>
                          <a:spcPts val="0"/>
                        </a:spcAft>
                      </a:pPr>
                      <a:r>
                        <a:rPr lang="en-US" sz="1100" dirty="0" smtClean="0">
                          <a:solidFill>
                            <a:schemeClr val="tx1"/>
                          </a:solidFill>
                          <a:latin typeface="Huawei Sans" panose="020C0503030203020204" pitchFamily="34" charset="0"/>
                        </a:rPr>
                        <a:t>192.168.11.0/24</a:t>
                      </a:r>
                      <a:endParaRPr lang="en-US" altLang="zh-CN" sz="11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tcPr>
                </a:tc>
                <a:tc>
                  <a:txBody>
                    <a:bodyPr/>
                    <a:lstStyle/>
                    <a:p>
                      <a:pPr algn="ctr" fontAlgn="ctr">
                        <a:lnSpc>
                          <a:spcPct val="130000"/>
                        </a:lnSpc>
                        <a:spcBef>
                          <a:spcPts val="0"/>
                        </a:spcBef>
                        <a:spcAft>
                          <a:spcPts val="0"/>
                        </a:spcAft>
                      </a:pPr>
                      <a:r>
                        <a:rPr lang="en-US" sz="1100" dirty="0" smtClean="0">
                          <a:solidFill>
                            <a:schemeClr val="tx1"/>
                          </a:solidFill>
                          <a:latin typeface="Huawei Sans" panose="020C0503030203020204" pitchFamily="34" charset="0"/>
                        </a:rPr>
                        <a:t>GE0/0/0</a:t>
                      </a:r>
                      <a:endParaRPr lang="en-US" altLang="zh-CN" sz="11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tcPr>
                </a:tc>
                <a:extLst>
                  <a:ext uri="{0D108BD9-81ED-4DB2-BD59-A6C34878D82A}">
                    <a16:rowId xmlns="" xmlns:a16="http://schemas.microsoft.com/office/drawing/2014/main" val="10001"/>
                  </a:ext>
                </a:extLst>
              </a:tr>
              <a:tr h="166329">
                <a:tc>
                  <a:txBody>
                    <a:bodyPr/>
                    <a:lstStyle/>
                    <a:p>
                      <a:pPr algn="ctr" fontAlgn="ctr">
                        <a:lnSpc>
                          <a:spcPct val="130000"/>
                        </a:lnSpc>
                        <a:spcBef>
                          <a:spcPts val="0"/>
                        </a:spcBef>
                        <a:spcAft>
                          <a:spcPts val="0"/>
                        </a:spcAft>
                      </a:pPr>
                      <a:r>
                        <a:rPr lang="en-US" sz="1100" dirty="0" smtClean="0">
                          <a:solidFill>
                            <a:schemeClr val="tx1"/>
                          </a:solidFill>
                          <a:latin typeface="Huawei Sans" panose="020C0503030203020204" pitchFamily="34" charset="0"/>
                        </a:rPr>
                        <a:t>Direct route</a:t>
                      </a:r>
                      <a:endParaRPr lang="en-US" sz="1100" dirty="0">
                        <a:solidFill>
                          <a:schemeClr val="tx1"/>
                        </a:solidFill>
                        <a:latin typeface="Huawei Sans" panose="020C0503030203020204" pitchFamily="34" charset="0"/>
                      </a:endParaRPr>
                    </a:p>
                  </a:txBody>
                  <a:tcPr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tcPr>
                </a:tc>
                <a:tc>
                  <a:txBody>
                    <a:bodyPr/>
                    <a:lstStyle/>
                    <a:p>
                      <a:pPr algn="ctr" fontAlgn="ctr">
                        <a:lnSpc>
                          <a:spcPct val="130000"/>
                        </a:lnSpc>
                        <a:spcBef>
                          <a:spcPts val="0"/>
                        </a:spcBef>
                        <a:spcAft>
                          <a:spcPts val="0"/>
                        </a:spcAft>
                      </a:pPr>
                      <a:r>
                        <a:rPr lang="en-US" sz="1100" dirty="0" smtClean="0">
                          <a:solidFill>
                            <a:schemeClr val="tx1"/>
                          </a:solidFill>
                          <a:latin typeface="Huawei Sans" panose="020C0503030203020204" pitchFamily="34" charset="0"/>
                        </a:rPr>
                        <a:t>10.0.12.0/24</a:t>
                      </a:r>
                      <a:endParaRPr lang="en-US" altLang="zh-CN" sz="11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tcPr>
                </a:tc>
                <a:tc>
                  <a:txBody>
                    <a:bodyPr/>
                    <a:lstStyle/>
                    <a:p>
                      <a:pPr algn="ctr" fontAlgn="ctr">
                        <a:lnSpc>
                          <a:spcPct val="130000"/>
                        </a:lnSpc>
                        <a:spcBef>
                          <a:spcPts val="0"/>
                        </a:spcBef>
                        <a:spcAft>
                          <a:spcPts val="0"/>
                        </a:spcAft>
                      </a:pPr>
                      <a:r>
                        <a:rPr lang="en-US" sz="1100" dirty="0" smtClean="0">
                          <a:solidFill>
                            <a:schemeClr val="tx1"/>
                          </a:solidFill>
                          <a:latin typeface="Huawei Sans" panose="020C0503030203020204" pitchFamily="34" charset="0"/>
                        </a:rPr>
                        <a:t>GE0/0/1</a:t>
                      </a:r>
                      <a:endParaRPr lang="en-US" altLang="zh-CN" sz="11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tcPr>
                </a:tc>
                <a:extLst>
                  <a:ext uri="{0D108BD9-81ED-4DB2-BD59-A6C34878D82A}">
                    <a16:rowId xmlns="" xmlns:a16="http://schemas.microsoft.com/office/drawing/2014/main" val="10002"/>
                  </a:ext>
                </a:extLst>
              </a:tr>
            </a:tbl>
          </a:graphicData>
        </a:graphic>
      </p:graphicFrame>
      <p:sp>
        <p:nvSpPr>
          <p:cNvPr id="43" name="圆角矩形 75"/>
          <p:cNvSpPr/>
          <p:nvPr/>
        </p:nvSpPr>
        <p:spPr>
          <a:xfrm>
            <a:off x="4290982" y="1434750"/>
            <a:ext cx="3626370" cy="394020"/>
          </a:xfrm>
          <a:prstGeom prst="roundRect">
            <a:avLst>
              <a:gd name="adj" fmla="val 10604"/>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b="1" dirty="0" smtClean="0">
                <a:solidFill>
                  <a:prstClr val="white"/>
                </a:solidFill>
                <a:latin typeface="Huawei Sans" panose="020C0503030203020204" pitchFamily="34" charset="0"/>
              </a:rPr>
              <a:t>Static Route</a:t>
            </a:r>
            <a:endParaRPr lang="en-US" altLang="zh-CN"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4" name="圆角矩形 75"/>
          <p:cNvSpPr/>
          <p:nvPr/>
        </p:nvSpPr>
        <p:spPr>
          <a:xfrm>
            <a:off x="7994576" y="1434750"/>
            <a:ext cx="3603759" cy="394020"/>
          </a:xfrm>
          <a:prstGeom prst="roundRect">
            <a:avLst>
              <a:gd name="adj" fmla="val 10604"/>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b="1" dirty="0" smtClean="0">
                <a:solidFill>
                  <a:prstClr val="white"/>
                </a:solidFill>
                <a:latin typeface="Huawei Sans" panose="020C0503030203020204" pitchFamily="34" charset="0"/>
              </a:rPr>
              <a:t>Dynamic Route</a:t>
            </a:r>
            <a:endParaRPr lang="en-US" altLang="zh-CN"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graphicFrame>
        <p:nvGraphicFramePr>
          <p:cNvPr id="45" name="表格 44"/>
          <p:cNvGraphicFramePr>
            <a:graphicFrameLocks noGrp="1"/>
          </p:cNvGraphicFramePr>
          <p:nvPr>
            <p:extLst/>
          </p:nvPr>
        </p:nvGraphicFramePr>
        <p:xfrm>
          <a:off x="4426527" y="5247190"/>
          <a:ext cx="3418970" cy="836676"/>
        </p:xfrm>
        <a:graphic>
          <a:graphicData uri="http://schemas.openxmlformats.org/drawingml/2006/table">
            <a:tbl>
              <a:tblPr/>
              <a:tblGrid>
                <a:gridCol w="987137">
                  <a:extLst>
                    <a:ext uri="{9D8B030D-6E8A-4147-A177-3AD203B41FA5}">
                      <a16:colId xmlns="" xmlns:a16="http://schemas.microsoft.com/office/drawing/2014/main" val="20000"/>
                    </a:ext>
                  </a:extLst>
                </a:gridCol>
                <a:gridCol w="1465118">
                  <a:extLst>
                    <a:ext uri="{9D8B030D-6E8A-4147-A177-3AD203B41FA5}">
                      <a16:colId xmlns="" xmlns:a16="http://schemas.microsoft.com/office/drawing/2014/main" val="20001"/>
                    </a:ext>
                  </a:extLst>
                </a:gridCol>
                <a:gridCol w="966715">
                  <a:extLst>
                    <a:ext uri="{9D8B030D-6E8A-4147-A177-3AD203B41FA5}">
                      <a16:colId xmlns="" xmlns:a16="http://schemas.microsoft.com/office/drawing/2014/main" val="20002"/>
                    </a:ext>
                  </a:extLst>
                </a:gridCol>
              </a:tblGrid>
              <a:tr h="288000">
                <a:tc>
                  <a:txBody>
                    <a:bodyPr/>
                    <a:lstStyle/>
                    <a:p>
                      <a:pPr marL="0" algn="ctr" defTabSz="914034" rtl="0" eaLnBrk="1" fontAlgn="ctr" latinLnBrk="0" hangingPunct="1">
                        <a:lnSpc>
                          <a:spcPct val="130000"/>
                        </a:lnSpc>
                        <a:spcBef>
                          <a:spcPts val="0"/>
                        </a:spcBef>
                        <a:spcAft>
                          <a:spcPts val="0"/>
                        </a:spcAft>
                      </a:pPr>
                      <a:r>
                        <a:rPr lang="en-US" sz="1100" b="1" dirty="0" smtClean="0">
                          <a:solidFill>
                            <a:schemeClr val="bg1"/>
                          </a:solidFill>
                          <a:latin typeface="Huawei Sans" panose="020C0503030203020204" pitchFamily="34" charset="0"/>
                        </a:rPr>
                        <a:t>Route Type</a:t>
                      </a:r>
                      <a:endParaRPr lang="en-US" sz="1100" b="1" dirty="0">
                        <a:solidFill>
                          <a:schemeClr val="bg1"/>
                        </a:solidFill>
                        <a:latin typeface="Huawei Sans" panose="020C0503030203020204" pitchFamily="34" charset="0"/>
                      </a:endParaRPr>
                    </a:p>
                  </a:txBody>
                  <a:tcPr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solidFill>
                      <a:srgbClr val="00B0F0"/>
                    </a:solidFill>
                  </a:tcPr>
                </a:tc>
                <a:tc>
                  <a:txBody>
                    <a:bodyPr/>
                    <a:lstStyle/>
                    <a:p>
                      <a:pPr marL="0" algn="ctr" defTabSz="914034" rtl="0" eaLnBrk="1" fontAlgn="ctr" latinLnBrk="0" hangingPunct="1">
                        <a:lnSpc>
                          <a:spcPct val="130000"/>
                        </a:lnSpc>
                        <a:spcBef>
                          <a:spcPts val="0"/>
                        </a:spcBef>
                        <a:spcAft>
                          <a:spcPts val="0"/>
                        </a:spcAft>
                      </a:pPr>
                      <a:r>
                        <a:rPr lang="en-US" sz="1100" b="1" dirty="0" smtClean="0">
                          <a:solidFill>
                            <a:schemeClr val="bg1"/>
                          </a:solidFill>
                          <a:latin typeface="Huawei Sans" panose="020C0503030203020204" pitchFamily="34" charset="0"/>
                        </a:rPr>
                        <a:t>Destination/Mask</a:t>
                      </a:r>
                      <a:endParaRPr lang="en-US" sz="1100" b="1" dirty="0">
                        <a:solidFill>
                          <a:schemeClr val="bg1"/>
                        </a:solidFill>
                        <a:latin typeface="Huawei Sans" panose="020C0503030203020204" pitchFamily="34" charset="0"/>
                      </a:endParaRPr>
                    </a:p>
                  </a:txBody>
                  <a:tcPr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solidFill>
                      <a:srgbClr val="00B0F0"/>
                    </a:solidFill>
                  </a:tcPr>
                </a:tc>
                <a:tc>
                  <a:txBody>
                    <a:bodyPr/>
                    <a:lstStyle/>
                    <a:p>
                      <a:pPr marL="0" algn="ctr" defTabSz="914034" rtl="0" eaLnBrk="1" fontAlgn="ctr" latinLnBrk="0" hangingPunct="1">
                        <a:lnSpc>
                          <a:spcPct val="130000"/>
                        </a:lnSpc>
                        <a:spcBef>
                          <a:spcPts val="0"/>
                        </a:spcBef>
                        <a:spcAft>
                          <a:spcPts val="0"/>
                        </a:spcAft>
                      </a:pPr>
                      <a:r>
                        <a:rPr lang="en-US" sz="1100" b="1" dirty="0" smtClean="0">
                          <a:solidFill>
                            <a:schemeClr val="bg1"/>
                          </a:solidFill>
                          <a:latin typeface="Huawei Sans" panose="020C0503030203020204" pitchFamily="34" charset="0"/>
                        </a:rPr>
                        <a:t>Outbound Interface</a:t>
                      </a:r>
                      <a:endParaRPr lang="en-US" sz="1100" b="1" dirty="0">
                        <a:solidFill>
                          <a:schemeClr val="bg1"/>
                        </a:solidFill>
                        <a:latin typeface="Huawei Sans" panose="020C0503030203020204" pitchFamily="34" charset="0"/>
                      </a:endParaRPr>
                    </a:p>
                  </a:txBody>
                  <a:tcPr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solidFill>
                      <a:srgbClr val="00B0F0"/>
                    </a:solidFill>
                  </a:tcPr>
                </a:tc>
                <a:extLst>
                  <a:ext uri="{0D108BD9-81ED-4DB2-BD59-A6C34878D82A}">
                    <a16:rowId xmlns="" xmlns:a16="http://schemas.microsoft.com/office/drawing/2014/main" val="10000"/>
                  </a:ext>
                </a:extLst>
              </a:tr>
              <a:tr h="288000">
                <a:tc>
                  <a:txBody>
                    <a:bodyPr/>
                    <a:lstStyle/>
                    <a:p>
                      <a:pPr algn="ctr" fontAlgn="ctr">
                        <a:lnSpc>
                          <a:spcPct val="130000"/>
                        </a:lnSpc>
                        <a:spcBef>
                          <a:spcPts val="0"/>
                        </a:spcBef>
                        <a:spcAft>
                          <a:spcPts val="0"/>
                        </a:spcAft>
                      </a:pPr>
                      <a:r>
                        <a:rPr lang="en-US" sz="1100" dirty="0" smtClean="0">
                          <a:solidFill>
                            <a:schemeClr val="tx1"/>
                          </a:solidFill>
                          <a:latin typeface="Huawei Sans" panose="020C0503030203020204" pitchFamily="34" charset="0"/>
                        </a:rPr>
                        <a:t>Static route</a:t>
                      </a:r>
                      <a:endParaRPr lang="en-US" sz="1100" dirty="0">
                        <a:solidFill>
                          <a:schemeClr val="tx1"/>
                        </a:solidFill>
                        <a:latin typeface="Huawei Sans" panose="020C0503030203020204" pitchFamily="34" charset="0"/>
                      </a:endParaRPr>
                    </a:p>
                  </a:txBody>
                  <a:tcPr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tcPr>
                </a:tc>
                <a:tc>
                  <a:txBody>
                    <a:bodyPr/>
                    <a:lstStyle/>
                    <a:p>
                      <a:pPr algn="ctr" fontAlgn="ctr">
                        <a:lnSpc>
                          <a:spcPct val="130000"/>
                        </a:lnSpc>
                        <a:spcBef>
                          <a:spcPts val="0"/>
                        </a:spcBef>
                        <a:spcAft>
                          <a:spcPts val="0"/>
                        </a:spcAft>
                      </a:pPr>
                      <a:r>
                        <a:rPr lang="en-US" sz="1100" dirty="0" smtClean="0">
                          <a:solidFill>
                            <a:schemeClr val="tx1"/>
                          </a:solidFill>
                          <a:latin typeface="Huawei Sans" panose="020C0503030203020204" pitchFamily="34" charset="0"/>
                        </a:rPr>
                        <a:t>192.168.21.0/24</a:t>
                      </a:r>
                      <a:endParaRPr lang="en-US" altLang="zh-CN" sz="11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tcPr>
                </a:tc>
                <a:tc>
                  <a:txBody>
                    <a:bodyPr/>
                    <a:lstStyle/>
                    <a:p>
                      <a:pPr algn="ctr" fontAlgn="ctr">
                        <a:lnSpc>
                          <a:spcPct val="130000"/>
                        </a:lnSpc>
                        <a:spcBef>
                          <a:spcPts val="0"/>
                        </a:spcBef>
                        <a:spcAft>
                          <a:spcPts val="0"/>
                        </a:spcAft>
                      </a:pPr>
                      <a:r>
                        <a:rPr lang="en-US" sz="1100" dirty="0" smtClean="0">
                          <a:solidFill>
                            <a:schemeClr val="tx1"/>
                          </a:solidFill>
                          <a:latin typeface="Huawei Sans" panose="020C0503030203020204" pitchFamily="34" charset="0"/>
                        </a:rPr>
                        <a:t>GE0/0/1</a:t>
                      </a:r>
                      <a:endParaRPr lang="en-US" altLang="zh-CN" sz="11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tcPr>
                </a:tc>
                <a:extLst>
                  <a:ext uri="{0D108BD9-81ED-4DB2-BD59-A6C34878D82A}">
                    <a16:rowId xmlns="" xmlns:a16="http://schemas.microsoft.com/office/drawing/2014/main" val="10001"/>
                  </a:ext>
                </a:extLst>
              </a:tr>
            </a:tbl>
          </a:graphicData>
        </a:graphic>
      </p:graphicFrame>
      <p:sp>
        <p:nvSpPr>
          <p:cNvPr id="46" name="TextBox 120">
            <a:extLst>
              <a:ext uri="{FF2B5EF4-FFF2-40B4-BE49-F238E27FC236}">
                <a16:creationId xmlns="" xmlns:a16="http://schemas.microsoft.com/office/drawing/2014/main" id="{C06BA5BA-0AE7-4D5A-B214-BBF66850B18F}"/>
              </a:ext>
            </a:extLst>
          </p:cNvPr>
          <p:cNvSpPr txBox="1"/>
          <p:nvPr/>
        </p:nvSpPr>
        <p:spPr>
          <a:xfrm>
            <a:off x="9535585" y="3884905"/>
            <a:ext cx="1516512" cy="954107"/>
          </a:xfrm>
          <a:prstGeom prst="rect">
            <a:avLst/>
          </a:prstGeom>
          <a:noFill/>
          <a:ln>
            <a:noFill/>
          </a:ln>
        </p:spPr>
        <p:txBody>
          <a:bodyPr wrap="square" rtlCol="0">
            <a:spAutoFit/>
          </a:bodyPr>
          <a:lstStyle/>
          <a:p>
            <a:pPr algn="ctr" fontAlgn="ctr"/>
            <a:r>
              <a:rPr lang="en-US" sz="1400" b="1" dirty="0" smtClean="0">
                <a:solidFill>
                  <a:srgbClr val="EC7061"/>
                </a:solidFill>
                <a:latin typeface="Huawei Sans" panose="020C0503030203020204" pitchFamily="34" charset="0"/>
              </a:rPr>
              <a:t>Dynamic routing protocol</a:t>
            </a:r>
            <a:endParaRPr lang="en-US" altLang="zh-CN" sz="1400" b="1"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a:p>
            <a:pPr algn="ctr" fontAlgn="ctr"/>
            <a:r>
              <a:rPr lang="en-US" sz="1400" b="1" dirty="0" smtClean="0">
                <a:solidFill>
                  <a:srgbClr val="EC7061"/>
                </a:solidFill>
                <a:latin typeface="Huawei Sans" panose="020C0503030203020204" pitchFamily="34" charset="0"/>
              </a:rPr>
              <a:t>Example: OSPF</a:t>
            </a:r>
            <a:endParaRPr lang="en-US" altLang="zh-CN" sz="1400"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aphicFrame>
        <p:nvGraphicFramePr>
          <p:cNvPr id="47" name="表格 46"/>
          <p:cNvGraphicFramePr>
            <a:graphicFrameLocks noGrp="1"/>
          </p:cNvGraphicFramePr>
          <p:nvPr>
            <p:extLst/>
          </p:nvPr>
        </p:nvGraphicFramePr>
        <p:xfrm>
          <a:off x="8091716" y="5247190"/>
          <a:ext cx="3410325" cy="836676"/>
        </p:xfrm>
        <a:graphic>
          <a:graphicData uri="http://schemas.openxmlformats.org/drawingml/2006/table">
            <a:tbl>
              <a:tblPr/>
              <a:tblGrid>
                <a:gridCol w="979548">
                  <a:extLst>
                    <a:ext uri="{9D8B030D-6E8A-4147-A177-3AD203B41FA5}">
                      <a16:colId xmlns="" xmlns:a16="http://schemas.microsoft.com/office/drawing/2014/main" val="20000"/>
                    </a:ext>
                  </a:extLst>
                </a:gridCol>
                <a:gridCol w="1433945">
                  <a:extLst>
                    <a:ext uri="{9D8B030D-6E8A-4147-A177-3AD203B41FA5}">
                      <a16:colId xmlns="" xmlns:a16="http://schemas.microsoft.com/office/drawing/2014/main" val="20001"/>
                    </a:ext>
                  </a:extLst>
                </a:gridCol>
                <a:gridCol w="996832">
                  <a:extLst>
                    <a:ext uri="{9D8B030D-6E8A-4147-A177-3AD203B41FA5}">
                      <a16:colId xmlns="" xmlns:a16="http://schemas.microsoft.com/office/drawing/2014/main" val="20002"/>
                    </a:ext>
                  </a:extLst>
                </a:gridCol>
              </a:tblGrid>
              <a:tr h="288000">
                <a:tc>
                  <a:txBody>
                    <a:bodyPr/>
                    <a:lstStyle/>
                    <a:p>
                      <a:pPr marL="0" algn="ctr" defTabSz="914034" rtl="0" eaLnBrk="1" fontAlgn="ctr" latinLnBrk="0" hangingPunct="1">
                        <a:lnSpc>
                          <a:spcPct val="130000"/>
                        </a:lnSpc>
                        <a:spcBef>
                          <a:spcPts val="0"/>
                        </a:spcBef>
                        <a:spcAft>
                          <a:spcPts val="0"/>
                        </a:spcAft>
                      </a:pPr>
                      <a:r>
                        <a:rPr lang="en-US" sz="1100" b="1" dirty="0" smtClean="0">
                          <a:solidFill>
                            <a:schemeClr val="bg1"/>
                          </a:solidFill>
                          <a:latin typeface="Huawei Sans" panose="020C0503030203020204" pitchFamily="34" charset="0"/>
                        </a:rPr>
                        <a:t>Route Type</a:t>
                      </a:r>
                      <a:endParaRPr lang="en-US" sz="1100" b="1" dirty="0">
                        <a:solidFill>
                          <a:schemeClr val="bg1"/>
                        </a:solidFill>
                        <a:latin typeface="Huawei Sans" panose="020C0503030203020204" pitchFamily="34" charset="0"/>
                      </a:endParaRPr>
                    </a:p>
                  </a:txBody>
                  <a:tcPr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solidFill>
                      <a:srgbClr val="00B0F0"/>
                    </a:solidFill>
                  </a:tcPr>
                </a:tc>
                <a:tc>
                  <a:txBody>
                    <a:bodyPr/>
                    <a:lstStyle/>
                    <a:p>
                      <a:pPr marL="0" algn="ctr" defTabSz="914034" rtl="0" eaLnBrk="1" fontAlgn="ctr" latinLnBrk="0" hangingPunct="1">
                        <a:lnSpc>
                          <a:spcPct val="130000"/>
                        </a:lnSpc>
                        <a:spcBef>
                          <a:spcPts val="0"/>
                        </a:spcBef>
                        <a:spcAft>
                          <a:spcPts val="0"/>
                        </a:spcAft>
                      </a:pPr>
                      <a:r>
                        <a:rPr lang="en-US" sz="1100" b="1" dirty="0" smtClean="0">
                          <a:solidFill>
                            <a:schemeClr val="bg1"/>
                          </a:solidFill>
                          <a:latin typeface="Huawei Sans" panose="020C0503030203020204" pitchFamily="34" charset="0"/>
                        </a:rPr>
                        <a:t>Destination/Mask</a:t>
                      </a:r>
                      <a:endParaRPr lang="en-US" sz="1100" b="1" dirty="0">
                        <a:solidFill>
                          <a:schemeClr val="bg1"/>
                        </a:solidFill>
                        <a:latin typeface="Huawei Sans" panose="020C0503030203020204" pitchFamily="34" charset="0"/>
                      </a:endParaRPr>
                    </a:p>
                  </a:txBody>
                  <a:tcPr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solidFill>
                      <a:srgbClr val="00B0F0"/>
                    </a:solidFill>
                  </a:tcPr>
                </a:tc>
                <a:tc>
                  <a:txBody>
                    <a:bodyPr/>
                    <a:lstStyle/>
                    <a:p>
                      <a:pPr marL="0" algn="ctr" defTabSz="914034" rtl="0" eaLnBrk="1" fontAlgn="ctr" latinLnBrk="0" hangingPunct="1">
                        <a:lnSpc>
                          <a:spcPct val="130000"/>
                        </a:lnSpc>
                        <a:spcBef>
                          <a:spcPts val="0"/>
                        </a:spcBef>
                        <a:spcAft>
                          <a:spcPts val="0"/>
                        </a:spcAft>
                      </a:pPr>
                      <a:r>
                        <a:rPr lang="en-US" sz="1100" b="1" dirty="0" smtClean="0">
                          <a:solidFill>
                            <a:schemeClr val="bg1"/>
                          </a:solidFill>
                          <a:latin typeface="Huawei Sans" panose="020C0503030203020204" pitchFamily="34" charset="0"/>
                        </a:rPr>
                        <a:t>Outbound Interface</a:t>
                      </a:r>
                      <a:endParaRPr lang="en-US" sz="1100" b="1" dirty="0">
                        <a:solidFill>
                          <a:schemeClr val="bg1"/>
                        </a:solidFill>
                        <a:latin typeface="Huawei Sans" panose="020C0503030203020204" pitchFamily="34" charset="0"/>
                      </a:endParaRPr>
                    </a:p>
                  </a:txBody>
                  <a:tcPr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solidFill>
                      <a:srgbClr val="00B0F0"/>
                    </a:solidFill>
                  </a:tcPr>
                </a:tc>
                <a:extLst>
                  <a:ext uri="{0D108BD9-81ED-4DB2-BD59-A6C34878D82A}">
                    <a16:rowId xmlns="" xmlns:a16="http://schemas.microsoft.com/office/drawing/2014/main" val="10000"/>
                  </a:ext>
                </a:extLst>
              </a:tr>
              <a:tr h="288000">
                <a:tc>
                  <a:txBody>
                    <a:bodyPr/>
                    <a:lstStyle/>
                    <a:p>
                      <a:pPr algn="ctr" fontAlgn="ctr">
                        <a:lnSpc>
                          <a:spcPct val="130000"/>
                        </a:lnSpc>
                        <a:spcBef>
                          <a:spcPts val="0"/>
                        </a:spcBef>
                        <a:spcAft>
                          <a:spcPts val="0"/>
                        </a:spcAft>
                      </a:pPr>
                      <a:r>
                        <a:rPr lang="en-US" sz="1100" dirty="0" smtClean="0">
                          <a:solidFill>
                            <a:schemeClr val="tx1"/>
                          </a:solidFill>
                          <a:latin typeface="Huawei Sans" panose="020C0503030203020204" pitchFamily="34" charset="0"/>
                        </a:rPr>
                        <a:t>OSPF</a:t>
                      </a:r>
                      <a:endParaRPr lang="en-US" altLang="zh-CN" sz="11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tcPr>
                </a:tc>
                <a:tc>
                  <a:txBody>
                    <a:bodyPr/>
                    <a:lstStyle/>
                    <a:p>
                      <a:pPr algn="ctr" fontAlgn="ctr">
                        <a:lnSpc>
                          <a:spcPct val="130000"/>
                        </a:lnSpc>
                        <a:spcBef>
                          <a:spcPts val="0"/>
                        </a:spcBef>
                        <a:spcAft>
                          <a:spcPts val="0"/>
                        </a:spcAft>
                      </a:pPr>
                      <a:r>
                        <a:rPr lang="en-US" sz="1100" dirty="0" smtClean="0">
                          <a:solidFill>
                            <a:schemeClr val="tx1"/>
                          </a:solidFill>
                          <a:latin typeface="Huawei Sans" panose="020C0503030203020204" pitchFamily="34" charset="0"/>
                        </a:rPr>
                        <a:t>192.168.31.0/24</a:t>
                      </a:r>
                      <a:endParaRPr lang="en-US" altLang="zh-CN" sz="11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tcPr>
                </a:tc>
                <a:tc>
                  <a:txBody>
                    <a:bodyPr/>
                    <a:lstStyle/>
                    <a:p>
                      <a:pPr algn="ctr" fontAlgn="ctr">
                        <a:lnSpc>
                          <a:spcPct val="130000"/>
                        </a:lnSpc>
                        <a:spcBef>
                          <a:spcPts val="0"/>
                        </a:spcBef>
                        <a:spcAft>
                          <a:spcPts val="0"/>
                        </a:spcAft>
                      </a:pPr>
                      <a:r>
                        <a:rPr lang="en-US" sz="1100" dirty="0" smtClean="0">
                          <a:solidFill>
                            <a:schemeClr val="tx1"/>
                          </a:solidFill>
                          <a:latin typeface="Huawei Sans" panose="020C0503030203020204" pitchFamily="34" charset="0"/>
                        </a:rPr>
                        <a:t>GE0/0/1</a:t>
                      </a:r>
                      <a:endParaRPr lang="en-US" altLang="zh-CN" sz="11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tcPr>
                </a:tc>
                <a:extLst>
                  <a:ext uri="{0D108BD9-81ED-4DB2-BD59-A6C34878D82A}">
                    <a16:rowId xmlns="" xmlns:a16="http://schemas.microsoft.com/office/drawing/2014/main" val="10001"/>
                  </a:ext>
                </a:extLst>
              </a:tr>
            </a:tbl>
          </a:graphicData>
        </a:graphic>
      </p:graphicFrame>
      <p:sp>
        <p:nvSpPr>
          <p:cNvPr id="48" name="矩形 47"/>
          <p:cNvSpPr/>
          <p:nvPr/>
        </p:nvSpPr>
        <p:spPr>
          <a:xfrm>
            <a:off x="759474" y="1809616"/>
            <a:ext cx="3230232" cy="932563"/>
          </a:xfrm>
          <a:prstGeom prst="rect">
            <a:avLst/>
          </a:prstGeom>
        </p:spPr>
        <p:txBody>
          <a:bodyPr wrap="square">
            <a:spAutoFit/>
          </a:bodyPr>
          <a:lstStyle/>
          <a:p>
            <a:pPr lvl="0" algn="ctr" fontAlgn="ctr">
              <a:lnSpc>
                <a:spcPct val="130000"/>
              </a:lnSpc>
            </a:pPr>
            <a:r>
              <a:rPr lang="en-US" sz="1400" dirty="0" smtClean="0">
                <a:solidFill>
                  <a:prstClr val="black"/>
                </a:solidFill>
                <a:latin typeface="Huawei Sans" panose="020C0503030203020204" pitchFamily="34" charset="0"/>
              </a:rPr>
              <a:t>Direct routes are automatically generated by devices and point to local directly connected networks.</a:t>
            </a:r>
            <a:endPar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9" name="矩形 48"/>
          <p:cNvSpPr/>
          <p:nvPr/>
        </p:nvSpPr>
        <p:spPr>
          <a:xfrm>
            <a:off x="4372000" y="1809616"/>
            <a:ext cx="3600400" cy="652486"/>
          </a:xfrm>
          <a:prstGeom prst="rect">
            <a:avLst/>
          </a:prstGeom>
        </p:spPr>
        <p:txBody>
          <a:bodyPr wrap="square">
            <a:spAutoFit/>
          </a:bodyPr>
          <a:lstStyle/>
          <a:p>
            <a:pPr lvl="0" algn="ctr" fontAlgn="ctr">
              <a:lnSpc>
                <a:spcPct val="130000"/>
              </a:lnSpc>
            </a:pPr>
            <a:r>
              <a:rPr lang="en-US" sz="1400" dirty="0" smtClean="0">
                <a:solidFill>
                  <a:prstClr val="black"/>
                </a:solidFill>
                <a:latin typeface="Huawei Sans" panose="020C0503030203020204" pitchFamily="34" charset="0"/>
              </a:rPr>
              <a:t>Static routes are manually configured by network administrators.</a:t>
            </a:r>
            <a:endPar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0" name="矩形 49"/>
          <p:cNvSpPr/>
          <p:nvPr/>
        </p:nvSpPr>
        <p:spPr>
          <a:xfrm>
            <a:off x="7939817" y="1809616"/>
            <a:ext cx="3740288" cy="652486"/>
          </a:xfrm>
          <a:prstGeom prst="rect">
            <a:avLst/>
          </a:prstGeom>
        </p:spPr>
        <p:txBody>
          <a:bodyPr wrap="square">
            <a:spAutoFit/>
          </a:bodyPr>
          <a:lstStyle/>
          <a:p>
            <a:pPr lvl="0" algn="ctr" fontAlgn="ctr">
              <a:lnSpc>
                <a:spcPct val="130000"/>
              </a:lnSpc>
            </a:pPr>
            <a:r>
              <a:rPr lang="en-US" sz="1400" dirty="0" smtClean="0">
                <a:solidFill>
                  <a:prstClr val="black"/>
                </a:solidFill>
                <a:latin typeface="Huawei Sans" panose="020C0503030203020204" pitchFamily="34" charset="0"/>
              </a:rPr>
              <a:t>Dynamic routes are learned by dynamic routing protocols running on routers.</a:t>
            </a:r>
            <a:endPar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978137172"/>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a:xfrm>
            <a:off x="451877" y="1242453"/>
            <a:ext cx="11306175" cy="1943863"/>
          </a:xfrm>
        </p:spPr>
        <p:txBody>
          <a:bodyPr/>
          <a:lstStyle/>
          <a:p>
            <a:pPr marL="0" indent="0">
              <a:buNone/>
            </a:pPr>
            <a:r>
              <a:rPr lang="en-US" sz="2000" dirty="0" smtClean="0"/>
              <a:t>Dynamic routing protocols are classified into the following types based on application scopes:</a:t>
            </a:r>
          </a:p>
          <a:p>
            <a:pPr lvl="1"/>
            <a:r>
              <a:rPr lang="en-US" sz="1800" dirty="0" smtClean="0"/>
              <a:t>Interior Gateway Protocols (IGPs): run inside an autonomous system (AS), including the OSPF and IS-IS.</a:t>
            </a:r>
          </a:p>
          <a:p>
            <a:pPr lvl="1"/>
            <a:r>
              <a:rPr lang="en-US" sz="1800" dirty="0" smtClean="0"/>
              <a:t>Exterior Gateway Protocols (EGPs): run between ASs, including the Border Gateway Protocol (BGP).</a:t>
            </a:r>
            <a:endParaRPr lang="en-US" sz="1800" dirty="0"/>
          </a:p>
        </p:txBody>
      </p:sp>
      <p:sp>
        <p:nvSpPr>
          <p:cNvPr id="2" name="标题 1"/>
          <p:cNvSpPr>
            <a:spLocks noGrp="1"/>
          </p:cNvSpPr>
          <p:nvPr>
            <p:ph type="title"/>
          </p:nvPr>
        </p:nvSpPr>
        <p:spPr/>
        <p:txBody>
          <a:bodyPr/>
          <a:lstStyle/>
          <a:p>
            <a:r>
              <a:rPr lang="en-US" smtClean="0"/>
              <a:t>Dynamic Routing Protocols</a:t>
            </a:r>
            <a:endParaRPr lang="en-US" altLang="zh-CN" dirty="0">
              <a:sym typeface="Huawei Sans" panose="020C0503030203020204" pitchFamily="34" charset="0"/>
            </a:endParaRPr>
          </a:p>
        </p:txBody>
      </p:sp>
      <p:sp>
        <p:nvSpPr>
          <p:cNvPr id="5" name="圆角矩形 4">
            <a:extLst>
              <a:ext uri="{FF2B5EF4-FFF2-40B4-BE49-F238E27FC236}">
                <a16:creationId xmlns="" xmlns:a16="http://schemas.microsoft.com/office/drawing/2014/main" id="{622EF711-3170-4416-9C65-466B399DA2E1}"/>
              </a:ext>
            </a:extLst>
          </p:cNvPr>
          <p:cNvSpPr/>
          <p:nvPr/>
        </p:nvSpPr>
        <p:spPr>
          <a:xfrm>
            <a:off x="1796913" y="3521840"/>
            <a:ext cx="3496149" cy="2476902"/>
          </a:xfrm>
          <a:prstGeom prst="roundRect">
            <a:avLst>
              <a:gd name="adj" fmla="val 1804"/>
            </a:avLst>
          </a:prstGeom>
          <a:solidFill>
            <a:srgbClr val="F4FBFE">
              <a:alpha val="95000"/>
            </a:srgbClr>
          </a:solidFill>
          <a:ln w="9525">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7" name="Picture 12" descr="E:\2016.01\1.12 扁平化图标\蓝色\AR-蓝色最新-40.png">
            <a:extLst>
              <a:ext uri="{FF2B5EF4-FFF2-40B4-BE49-F238E27FC236}">
                <a16:creationId xmlns="" xmlns:a16="http://schemas.microsoft.com/office/drawing/2014/main" id="{1D8E071F-501D-48FF-8ED1-076998A80BB3}"/>
              </a:ext>
            </a:extLst>
          </p:cNvPr>
          <p:cNvPicPr>
            <a:picLocks noChangeAspect="1" noChangeArrowheads="1"/>
          </p:cNvPicPr>
          <p:nvPr/>
        </p:nvPicPr>
        <p:blipFill>
          <a:blip r:embed="rId3" cstate="print"/>
          <a:srcRect/>
          <a:stretch>
            <a:fillRect/>
          </a:stretch>
        </p:blipFill>
        <p:spPr bwMode="auto">
          <a:xfrm>
            <a:off x="5094356" y="3823039"/>
            <a:ext cx="540000" cy="441818"/>
          </a:xfrm>
          <a:prstGeom prst="rect">
            <a:avLst/>
          </a:prstGeom>
          <a:noFill/>
        </p:spPr>
      </p:pic>
      <p:pic>
        <p:nvPicPr>
          <p:cNvPr id="8" name="Picture 12" descr="E:\2016.01\1.12 扁平化图标\蓝色\AR-蓝色最新-40.png">
            <a:extLst>
              <a:ext uri="{FF2B5EF4-FFF2-40B4-BE49-F238E27FC236}">
                <a16:creationId xmlns="" xmlns:a16="http://schemas.microsoft.com/office/drawing/2014/main" id="{1D8E071F-501D-48FF-8ED1-076998A80BB3}"/>
              </a:ext>
            </a:extLst>
          </p:cNvPr>
          <p:cNvPicPr>
            <a:picLocks noChangeAspect="1" noChangeArrowheads="1"/>
          </p:cNvPicPr>
          <p:nvPr/>
        </p:nvPicPr>
        <p:blipFill>
          <a:blip r:embed="rId3" cstate="print"/>
          <a:srcRect/>
          <a:stretch>
            <a:fillRect/>
          </a:stretch>
        </p:blipFill>
        <p:spPr bwMode="auto">
          <a:xfrm>
            <a:off x="5094356" y="5126042"/>
            <a:ext cx="540000" cy="441818"/>
          </a:xfrm>
          <a:prstGeom prst="rect">
            <a:avLst/>
          </a:prstGeom>
          <a:noFill/>
        </p:spPr>
      </p:pic>
      <p:pic>
        <p:nvPicPr>
          <p:cNvPr id="10" name="Picture 12" descr="E:\2016.01\1.12 扁平化图标\蓝色\AR-蓝色最新-40.png">
            <a:extLst>
              <a:ext uri="{FF2B5EF4-FFF2-40B4-BE49-F238E27FC236}">
                <a16:creationId xmlns="" xmlns:a16="http://schemas.microsoft.com/office/drawing/2014/main" id="{1D8E071F-501D-48FF-8ED1-076998A80BB3}"/>
              </a:ext>
            </a:extLst>
          </p:cNvPr>
          <p:cNvPicPr>
            <a:picLocks noChangeAspect="1" noChangeArrowheads="1"/>
          </p:cNvPicPr>
          <p:nvPr/>
        </p:nvPicPr>
        <p:blipFill>
          <a:blip r:embed="rId3" cstate="print"/>
          <a:srcRect/>
          <a:stretch>
            <a:fillRect/>
          </a:stretch>
        </p:blipFill>
        <p:spPr bwMode="auto">
          <a:xfrm>
            <a:off x="3252678" y="3823039"/>
            <a:ext cx="540000" cy="441818"/>
          </a:xfrm>
          <a:prstGeom prst="rect">
            <a:avLst/>
          </a:prstGeom>
          <a:noFill/>
        </p:spPr>
      </p:pic>
      <p:pic>
        <p:nvPicPr>
          <p:cNvPr id="11" name="Picture 12" descr="E:\2016.01\1.12 扁平化图标\蓝色\AR-蓝色最新-40.png">
            <a:extLst>
              <a:ext uri="{FF2B5EF4-FFF2-40B4-BE49-F238E27FC236}">
                <a16:creationId xmlns="" xmlns:a16="http://schemas.microsoft.com/office/drawing/2014/main" id="{1D8E071F-501D-48FF-8ED1-076998A80BB3}"/>
              </a:ext>
            </a:extLst>
          </p:cNvPr>
          <p:cNvPicPr>
            <a:picLocks noChangeAspect="1" noChangeArrowheads="1"/>
          </p:cNvPicPr>
          <p:nvPr/>
        </p:nvPicPr>
        <p:blipFill>
          <a:blip r:embed="rId3" cstate="print"/>
          <a:srcRect/>
          <a:stretch>
            <a:fillRect/>
          </a:stretch>
        </p:blipFill>
        <p:spPr bwMode="auto">
          <a:xfrm>
            <a:off x="3252678" y="5126042"/>
            <a:ext cx="540000" cy="441818"/>
          </a:xfrm>
          <a:prstGeom prst="rect">
            <a:avLst/>
          </a:prstGeom>
          <a:noFill/>
        </p:spPr>
      </p:pic>
      <p:cxnSp>
        <p:nvCxnSpPr>
          <p:cNvPr id="12" name="直接连接符 11"/>
          <p:cNvCxnSpPr>
            <a:stCxn id="7" idx="1"/>
            <a:endCxn id="10" idx="3"/>
          </p:cNvCxnSpPr>
          <p:nvPr/>
        </p:nvCxnSpPr>
        <p:spPr>
          <a:xfrm flipH="1">
            <a:off x="3792678" y="4043948"/>
            <a:ext cx="130167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a:stCxn id="8" idx="1"/>
            <a:endCxn id="11" idx="3"/>
          </p:cNvCxnSpPr>
          <p:nvPr/>
        </p:nvCxnSpPr>
        <p:spPr>
          <a:xfrm flipH="1">
            <a:off x="3792678" y="5346951"/>
            <a:ext cx="130167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a:stCxn id="10" idx="2"/>
            <a:endCxn id="11" idx="0"/>
          </p:cNvCxnSpPr>
          <p:nvPr/>
        </p:nvCxnSpPr>
        <p:spPr>
          <a:xfrm>
            <a:off x="3522678" y="4264857"/>
            <a:ext cx="0" cy="86118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17" name="图片 16"/>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2274890" y="4135014"/>
            <a:ext cx="540000" cy="442800"/>
          </a:xfrm>
          <a:prstGeom prst="rect">
            <a:avLst/>
          </a:prstGeom>
        </p:spPr>
      </p:pic>
      <p:sp>
        <p:nvSpPr>
          <p:cNvPr id="18" name="Text Box 113"/>
          <p:cNvSpPr txBox="1">
            <a:spLocks noChangeArrowheads="1"/>
          </p:cNvSpPr>
          <p:nvPr/>
        </p:nvSpPr>
        <p:spPr bwMode="auto">
          <a:xfrm>
            <a:off x="1907150" y="5613059"/>
            <a:ext cx="2136191" cy="3724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gn="l" eaLnBrk="0" hangingPunct="0">
              <a:defRPr>
                <a:solidFill>
                  <a:schemeClr val="tx1"/>
                </a:solidFill>
                <a:latin typeface="Arial" panose="020B0604020202020204" pitchFamily="34" charset="0"/>
                <a:ea typeface="宋体" panose="02010600030101010101" pitchFamily="2" charset="-122"/>
              </a:defRPr>
            </a:lvl1pPr>
            <a:lvl2pPr marL="742950" indent="-285750" algn="l" eaLnBrk="0" hangingPunct="0">
              <a:defRPr>
                <a:solidFill>
                  <a:schemeClr val="tx1"/>
                </a:solidFill>
                <a:latin typeface="Arial" panose="020B0604020202020204" pitchFamily="34" charset="0"/>
                <a:ea typeface="宋体" panose="02010600030101010101" pitchFamily="2" charset="-122"/>
              </a:defRPr>
            </a:lvl2pPr>
            <a:lvl3pPr marL="1143000" indent="-228600" algn="l" eaLnBrk="0" hangingPunct="0">
              <a:defRPr>
                <a:solidFill>
                  <a:schemeClr val="tx1"/>
                </a:solidFill>
                <a:latin typeface="Arial" panose="020B0604020202020204" pitchFamily="34" charset="0"/>
                <a:ea typeface="宋体" panose="02010600030101010101" pitchFamily="2" charset="-122"/>
              </a:defRPr>
            </a:lvl3pPr>
            <a:lvl4pPr marL="1600200" indent="-228600" algn="l" eaLnBrk="0" hangingPunct="0">
              <a:defRPr>
                <a:solidFill>
                  <a:schemeClr val="tx1"/>
                </a:solidFill>
                <a:latin typeface="Arial" panose="020B0604020202020204" pitchFamily="34" charset="0"/>
                <a:ea typeface="宋体" panose="02010600030101010101" pitchFamily="2" charset="-122"/>
              </a:defRPr>
            </a:lvl4pPr>
            <a:lvl5pPr marL="2057400" indent="-228600" algn="l"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ctr" hangingPunct="1">
              <a:lnSpc>
                <a:spcPct val="130000"/>
              </a:lnSpc>
              <a:spcBef>
                <a:spcPct val="0"/>
              </a:spcBef>
            </a:pPr>
            <a:r>
              <a:rPr lang="en-US" sz="1400" b="1" dirty="0" smtClean="0">
                <a:latin typeface="Huawei Sans" panose="020C0503030203020204" pitchFamily="34" charset="0"/>
              </a:rPr>
              <a:t>Company A's network</a:t>
            </a:r>
            <a:endParaRPr lang="en-US" altLang="zh-CN" sz="1400" b="1"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9" name="Text Box 113"/>
          <p:cNvSpPr txBox="1">
            <a:spLocks noChangeArrowheads="1"/>
          </p:cNvSpPr>
          <p:nvPr/>
        </p:nvSpPr>
        <p:spPr bwMode="auto">
          <a:xfrm>
            <a:off x="3792678" y="4502093"/>
            <a:ext cx="1223962" cy="3724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eaLnBrk="0" hangingPunct="0">
              <a:defRPr>
                <a:solidFill>
                  <a:schemeClr val="tx1"/>
                </a:solidFill>
                <a:latin typeface="Arial" panose="020B0604020202020204" pitchFamily="34" charset="0"/>
                <a:ea typeface="宋体" panose="02010600030101010101" pitchFamily="2" charset="-122"/>
              </a:defRPr>
            </a:lvl1pPr>
            <a:lvl2pPr marL="742950" indent="-285750" algn="l" eaLnBrk="0" hangingPunct="0">
              <a:defRPr>
                <a:solidFill>
                  <a:schemeClr val="tx1"/>
                </a:solidFill>
                <a:latin typeface="Arial" panose="020B0604020202020204" pitchFamily="34" charset="0"/>
                <a:ea typeface="宋体" panose="02010600030101010101" pitchFamily="2" charset="-122"/>
              </a:defRPr>
            </a:lvl2pPr>
            <a:lvl3pPr marL="1143000" indent="-228600" algn="l" eaLnBrk="0" hangingPunct="0">
              <a:defRPr>
                <a:solidFill>
                  <a:schemeClr val="tx1"/>
                </a:solidFill>
                <a:latin typeface="Arial" panose="020B0604020202020204" pitchFamily="34" charset="0"/>
                <a:ea typeface="宋体" panose="02010600030101010101" pitchFamily="2" charset="-122"/>
              </a:defRPr>
            </a:lvl3pPr>
            <a:lvl4pPr marL="1600200" indent="-228600" algn="l" eaLnBrk="0" hangingPunct="0">
              <a:defRPr>
                <a:solidFill>
                  <a:schemeClr val="tx1"/>
                </a:solidFill>
                <a:latin typeface="Arial" panose="020B0604020202020204" pitchFamily="34" charset="0"/>
                <a:ea typeface="宋体" panose="02010600030101010101" pitchFamily="2" charset="-122"/>
              </a:defRPr>
            </a:lvl4pPr>
            <a:lvl5pPr marL="2057400" indent="-228600" algn="l"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ctr" hangingPunct="1">
              <a:lnSpc>
                <a:spcPct val="130000"/>
              </a:lnSpc>
              <a:spcBef>
                <a:spcPct val="0"/>
              </a:spcBef>
            </a:pPr>
            <a:r>
              <a:rPr lang="en-US" sz="1400" b="1" dirty="0" smtClean="0">
                <a:solidFill>
                  <a:srgbClr val="EC7061"/>
                </a:solidFill>
                <a:latin typeface="Huawei Sans" panose="020C0503030203020204" pitchFamily="34" charset="0"/>
              </a:rPr>
              <a:t>OSPF</a:t>
            </a:r>
            <a:endParaRPr lang="en-US" altLang="zh-CN" sz="1400" b="1" dirty="0">
              <a:solidFill>
                <a:srgbClr val="EC706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0" name="Text Box 113"/>
          <p:cNvSpPr txBox="1">
            <a:spLocks noChangeArrowheads="1"/>
          </p:cNvSpPr>
          <p:nvPr/>
        </p:nvSpPr>
        <p:spPr bwMode="auto">
          <a:xfrm>
            <a:off x="1796913" y="4610641"/>
            <a:ext cx="1475550"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gn="l" eaLnBrk="0" hangingPunct="0">
              <a:defRPr>
                <a:solidFill>
                  <a:schemeClr val="tx1"/>
                </a:solidFill>
                <a:latin typeface="Arial" panose="020B0604020202020204" pitchFamily="34" charset="0"/>
                <a:ea typeface="宋体" panose="02010600030101010101" pitchFamily="2" charset="-122"/>
              </a:defRPr>
            </a:lvl1pPr>
            <a:lvl2pPr marL="742950" indent="-285750" algn="l" eaLnBrk="0" hangingPunct="0">
              <a:defRPr>
                <a:solidFill>
                  <a:schemeClr val="tx1"/>
                </a:solidFill>
                <a:latin typeface="Arial" panose="020B0604020202020204" pitchFamily="34" charset="0"/>
                <a:ea typeface="宋体" panose="02010600030101010101" pitchFamily="2" charset="-122"/>
              </a:defRPr>
            </a:lvl2pPr>
            <a:lvl3pPr marL="1143000" indent="-228600" algn="l" eaLnBrk="0" hangingPunct="0">
              <a:defRPr>
                <a:solidFill>
                  <a:schemeClr val="tx1"/>
                </a:solidFill>
                <a:latin typeface="Arial" panose="020B0604020202020204" pitchFamily="34" charset="0"/>
                <a:ea typeface="宋体" panose="02010600030101010101" pitchFamily="2" charset="-122"/>
              </a:defRPr>
            </a:lvl3pPr>
            <a:lvl4pPr marL="1600200" indent="-228600" algn="l" eaLnBrk="0" hangingPunct="0">
              <a:defRPr>
                <a:solidFill>
                  <a:schemeClr val="tx1"/>
                </a:solidFill>
                <a:latin typeface="Arial" panose="020B0604020202020204" pitchFamily="34" charset="0"/>
                <a:ea typeface="宋体" panose="02010600030101010101" pitchFamily="2" charset="-122"/>
              </a:defRPr>
            </a:lvl4pPr>
            <a:lvl5pPr marL="2057400" indent="-228600" algn="l"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ctr" hangingPunct="1">
              <a:spcBef>
                <a:spcPct val="0"/>
              </a:spcBef>
            </a:pPr>
            <a:r>
              <a:rPr lang="en-US" sz="1400" dirty="0" smtClean="0">
                <a:latin typeface="Huawei Sans" panose="020C0503030203020204" pitchFamily="34" charset="0"/>
              </a:rPr>
              <a:t>192.168.11.0/24</a:t>
            </a:r>
          </a:p>
          <a:p>
            <a:pPr algn="ctr" eaLnBrk="1" fontAlgn="ctr" hangingPunct="1">
              <a:spcBef>
                <a:spcPct val="0"/>
              </a:spcBef>
            </a:pPr>
            <a:r>
              <a:rPr lang="en-US" sz="1400" dirty="0" smtClean="0">
                <a:latin typeface="Huawei Sans" panose="020C0503030203020204" pitchFamily="34" charset="0"/>
              </a:rPr>
              <a:t>192.168.12.0/24</a:t>
            </a:r>
            <a:endParaRPr lang="en-US" altLang="zh-CN" sz="1400" dirty="0" smtClean="0">
              <a:latin typeface="Huawei Sans" panose="020C0503030203020204" pitchFamily="34" charset="0"/>
              <a:ea typeface="方正兰亭黑简体" panose="02000000000000000000" pitchFamily="2" charset="-122"/>
              <a:cs typeface="+mn-ea"/>
              <a:sym typeface="Huawei Sans" panose="020C0503030203020204" pitchFamily="34" charset="0"/>
            </a:endParaRPr>
          </a:p>
          <a:p>
            <a:pPr algn="ctr" eaLnBrk="1" fontAlgn="ctr" hangingPunct="1">
              <a:spcBef>
                <a:spcPct val="0"/>
              </a:spcBef>
            </a:pPr>
            <a:r>
              <a:rPr lang="en-US" sz="1400" dirty="0" smtClean="0">
                <a:latin typeface="Huawei Sans" panose="020C0503030203020204" pitchFamily="34" charset="0"/>
              </a:rPr>
              <a:t>192.168.13.0/24</a:t>
            </a:r>
          </a:p>
          <a:p>
            <a:pPr algn="ctr" eaLnBrk="1" fontAlgn="ctr" hangingPunct="1">
              <a:spcBef>
                <a:spcPct val="0"/>
              </a:spcBef>
            </a:pPr>
            <a:r>
              <a:rPr lang="en-US" sz="1400" dirty="0" smtClean="0">
                <a:latin typeface="Huawei Sans" panose="020C0503030203020204" pitchFamily="34" charset="0"/>
              </a:rPr>
              <a:t>...</a:t>
            </a:r>
            <a:endParaRPr lang="en-US" altLang="zh-CN" sz="140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5" name="Text Box 113"/>
          <p:cNvSpPr txBox="1">
            <a:spLocks noChangeArrowheads="1"/>
          </p:cNvSpPr>
          <p:nvPr/>
        </p:nvSpPr>
        <p:spPr bwMode="auto">
          <a:xfrm>
            <a:off x="4775299" y="3504871"/>
            <a:ext cx="1223962" cy="3724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eaLnBrk="0" hangingPunct="0">
              <a:defRPr>
                <a:solidFill>
                  <a:schemeClr val="tx1"/>
                </a:solidFill>
                <a:latin typeface="Arial" panose="020B0604020202020204" pitchFamily="34" charset="0"/>
                <a:ea typeface="宋体" panose="02010600030101010101" pitchFamily="2" charset="-122"/>
              </a:defRPr>
            </a:lvl1pPr>
            <a:lvl2pPr marL="742950" indent="-285750" algn="l" eaLnBrk="0" hangingPunct="0">
              <a:defRPr>
                <a:solidFill>
                  <a:schemeClr val="tx1"/>
                </a:solidFill>
                <a:latin typeface="Arial" panose="020B0604020202020204" pitchFamily="34" charset="0"/>
                <a:ea typeface="宋体" panose="02010600030101010101" pitchFamily="2" charset="-122"/>
              </a:defRPr>
            </a:lvl2pPr>
            <a:lvl3pPr marL="1143000" indent="-228600" algn="l" eaLnBrk="0" hangingPunct="0">
              <a:defRPr>
                <a:solidFill>
                  <a:schemeClr val="tx1"/>
                </a:solidFill>
                <a:latin typeface="Arial" panose="020B0604020202020204" pitchFamily="34" charset="0"/>
                <a:ea typeface="宋体" panose="02010600030101010101" pitchFamily="2" charset="-122"/>
              </a:defRPr>
            </a:lvl3pPr>
            <a:lvl4pPr marL="1600200" indent="-228600" algn="l" eaLnBrk="0" hangingPunct="0">
              <a:defRPr>
                <a:solidFill>
                  <a:schemeClr val="tx1"/>
                </a:solidFill>
                <a:latin typeface="Arial" panose="020B0604020202020204" pitchFamily="34" charset="0"/>
                <a:ea typeface="宋体" panose="02010600030101010101" pitchFamily="2" charset="-122"/>
              </a:defRPr>
            </a:lvl4pPr>
            <a:lvl5pPr marL="2057400" indent="-228600" algn="l"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ctr" hangingPunct="1">
              <a:lnSpc>
                <a:spcPct val="130000"/>
              </a:lnSpc>
              <a:spcBef>
                <a:spcPct val="0"/>
              </a:spcBef>
            </a:pPr>
            <a:r>
              <a:rPr lang="en-US" sz="1400" dirty="0" smtClean="0">
                <a:latin typeface="Huawei Sans" panose="020C0503030203020204" pitchFamily="34" charset="0"/>
              </a:rPr>
              <a:t>ASBR1</a:t>
            </a:r>
            <a:endParaRPr lang="en-US" altLang="zh-CN" sz="140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6" name="Text Box 113"/>
          <p:cNvSpPr txBox="1">
            <a:spLocks noChangeArrowheads="1"/>
          </p:cNvSpPr>
          <p:nvPr/>
        </p:nvSpPr>
        <p:spPr bwMode="auto">
          <a:xfrm>
            <a:off x="4775299" y="5514005"/>
            <a:ext cx="1223962" cy="3724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eaLnBrk="0" hangingPunct="0">
              <a:defRPr>
                <a:solidFill>
                  <a:schemeClr val="tx1"/>
                </a:solidFill>
                <a:latin typeface="Arial" panose="020B0604020202020204" pitchFamily="34" charset="0"/>
                <a:ea typeface="宋体" panose="02010600030101010101" pitchFamily="2" charset="-122"/>
              </a:defRPr>
            </a:lvl1pPr>
            <a:lvl2pPr marL="742950" indent="-285750" algn="l" eaLnBrk="0" hangingPunct="0">
              <a:defRPr>
                <a:solidFill>
                  <a:schemeClr val="tx1"/>
                </a:solidFill>
                <a:latin typeface="Arial" panose="020B0604020202020204" pitchFamily="34" charset="0"/>
                <a:ea typeface="宋体" panose="02010600030101010101" pitchFamily="2" charset="-122"/>
              </a:defRPr>
            </a:lvl2pPr>
            <a:lvl3pPr marL="1143000" indent="-228600" algn="l" eaLnBrk="0" hangingPunct="0">
              <a:defRPr>
                <a:solidFill>
                  <a:schemeClr val="tx1"/>
                </a:solidFill>
                <a:latin typeface="Arial" panose="020B0604020202020204" pitchFamily="34" charset="0"/>
                <a:ea typeface="宋体" panose="02010600030101010101" pitchFamily="2" charset="-122"/>
              </a:defRPr>
            </a:lvl3pPr>
            <a:lvl4pPr marL="1600200" indent="-228600" algn="l" eaLnBrk="0" hangingPunct="0">
              <a:defRPr>
                <a:solidFill>
                  <a:schemeClr val="tx1"/>
                </a:solidFill>
                <a:latin typeface="Arial" panose="020B0604020202020204" pitchFamily="34" charset="0"/>
                <a:ea typeface="宋体" panose="02010600030101010101" pitchFamily="2" charset="-122"/>
              </a:defRPr>
            </a:lvl4pPr>
            <a:lvl5pPr marL="2057400" indent="-228600" algn="l"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ctr" hangingPunct="1">
              <a:lnSpc>
                <a:spcPct val="130000"/>
              </a:lnSpc>
              <a:spcBef>
                <a:spcPct val="0"/>
              </a:spcBef>
            </a:pPr>
            <a:r>
              <a:rPr lang="en-US" sz="1400" dirty="0" smtClean="0">
                <a:latin typeface="Huawei Sans" panose="020C0503030203020204" pitchFamily="34" charset="0"/>
              </a:rPr>
              <a:t>ASBR2</a:t>
            </a:r>
            <a:endParaRPr lang="en-US" altLang="zh-CN" sz="140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9" name="圆角矩形 28">
            <a:extLst>
              <a:ext uri="{FF2B5EF4-FFF2-40B4-BE49-F238E27FC236}">
                <a16:creationId xmlns="" xmlns:a16="http://schemas.microsoft.com/office/drawing/2014/main" id="{622EF711-3170-4416-9C65-466B399DA2E1}"/>
              </a:ext>
            </a:extLst>
          </p:cNvPr>
          <p:cNvSpPr/>
          <p:nvPr/>
        </p:nvSpPr>
        <p:spPr>
          <a:xfrm>
            <a:off x="6911490" y="3521840"/>
            <a:ext cx="3397416" cy="2476902"/>
          </a:xfrm>
          <a:prstGeom prst="roundRect">
            <a:avLst>
              <a:gd name="adj" fmla="val 1804"/>
            </a:avLst>
          </a:prstGeom>
          <a:solidFill>
            <a:srgbClr val="FFFFCC">
              <a:alpha val="95000"/>
            </a:srgbClr>
          </a:solidFill>
          <a:ln w="9525">
            <a:solidFill>
              <a:srgbClr val="FFD17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30" name="Picture 12" descr="E:\2016.01\1.12 扁平化图标\蓝色\AR-蓝色最新-40.png">
            <a:extLst>
              <a:ext uri="{FF2B5EF4-FFF2-40B4-BE49-F238E27FC236}">
                <a16:creationId xmlns="" xmlns:a16="http://schemas.microsoft.com/office/drawing/2014/main" id="{1D8E071F-501D-48FF-8ED1-076998A80BB3}"/>
              </a:ext>
            </a:extLst>
          </p:cNvPr>
          <p:cNvPicPr>
            <a:picLocks noChangeAspect="1" noChangeArrowheads="1"/>
          </p:cNvPicPr>
          <p:nvPr/>
        </p:nvPicPr>
        <p:blipFill>
          <a:blip r:embed="rId3" cstate="print"/>
          <a:srcRect/>
          <a:stretch>
            <a:fillRect/>
          </a:stretch>
        </p:blipFill>
        <p:spPr bwMode="auto">
          <a:xfrm>
            <a:off x="6586136" y="3823039"/>
            <a:ext cx="540000" cy="441818"/>
          </a:xfrm>
          <a:prstGeom prst="rect">
            <a:avLst/>
          </a:prstGeom>
          <a:noFill/>
        </p:spPr>
      </p:pic>
      <p:pic>
        <p:nvPicPr>
          <p:cNvPr id="31" name="Picture 12" descr="E:\2016.01\1.12 扁平化图标\蓝色\AR-蓝色最新-40.png">
            <a:extLst>
              <a:ext uri="{FF2B5EF4-FFF2-40B4-BE49-F238E27FC236}">
                <a16:creationId xmlns="" xmlns:a16="http://schemas.microsoft.com/office/drawing/2014/main" id="{1D8E071F-501D-48FF-8ED1-076998A80BB3}"/>
              </a:ext>
            </a:extLst>
          </p:cNvPr>
          <p:cNvPicPr>
            <a:picLocks noChangeAspect="1" noChangeArrowheads="1"/>
          </p:cNvPicPr>
          <p:nvPr/>
        </p:nvPicPr>
        <p:blipFill>
          <a:blip r:embed="rId3" cstate="print"/>
          <a:srcRect/>
          <a:stretch>
            <a:fillRect/>
          </a:stretch>
        </p:blipFill>
        <p:spPr bwMode="auto">
          <a:xfrm>
            <a:off x="6586136" y="5126042"/>
            <a:ext cx="540000" cy="441818"/>
          </a:xfrm>
          <a:prstGeom prst="rect">
            <a:avLst/>
          </a:prstGeom>
          <a:noFill/>
        </p:spPr>
      </p:pic>
      <p:pic>
        <p:nvPicPr>
          <p:cNvPr id="32" name="Picture 12" descr="E:\2016.01\1.12 扁平化图标\蓝色\AR-蓝色最新-40.png">
            <a:extLst>
              <a:ext uri="{FF2B5EF4-FFF2-40B4-BE49-F238E27FC236}">
                <a16:creationId xmlns="" xmlns:a16="http://schemas.microsoft.com/office/drawing/2014/main" id="{1D8E071F-501D-48FF-8ED1-076998A80BB3}"/>
              </a:ext>
            </a:extLst>
          </p:cNvPr>
          <p:cNvPicPr>
            <a:picLocks noChangeAspect="1" noChangeArrowheads="1"/>
          </p:cNvPicPr>
          <p:nvPr/>
        </p:nvPicPr>
        <p:blipFill>
          <a:blip r:embed="rId3" cstate="print"/>
          <a:srcRect/>
          <a:stretch>
            <a:fillRect/>
          </a:stretch>
        </p:blipFill>
        <p:spPr bwMode="auto">
          <a:xfrm>
            <a:off x="8173351" y="4474541"/>
            <a:ext cx="540000" cy="441818"/>
          </a:xfrm>
          <a:prstGeom prst="rect">
            <a:avLst/>
          </a:prstGeom>
          <a:noFill/>
        </p:spPr>
      </p:pic>
      <p:cxnSp>
        <p:nvCxnSpPr>
          <p:cNvPr id="33" name="直接连接符 32"/>
          <p:cNvCxnSpPr>
            <a:stCxn id="30" idx="3"/>
            <a:endCxn id="32" idx="0"/>
          </p:cNvCxnSpPr>
          <p:nvPr/>
        </p:nvCxnSpPr>
        <p:spPr>
          <a:xfrm>
            <a:off x="7126136" y="4043948"/>
            <a:ext cx="1317215" cy="43059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a:stCxn id="31" idx="3"/>
            <a:endCxn id="32" idx="2"/>
          </p:cNvCxnSpPr>
          <p:nvPr/>
        </p:nvCxnSpPr>
        <p:spPr>
          <a:xfrm flipV="1">
            <a:off x="7126136" y="4916359"/>
            <a:ext cx="1317215" cy="43059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35" name="图片 34"/>
          <p:cNvPicPr>
            <a:picLocks/>
          </p:cNvPicPr>
          <p:nvPr/>
        </p:nvPicPr>
        <p:blipFill>
          <a:blip r:embed="rId5" cstate="print">
            <a:extLst>
              <a:ext uri="{28A0092B-C50C-407E-A947-70E740481C1C}">
                <a14:useLocalDpi xmlns:a14="http://schemas.microsoft.com/office/drawing/2010/main" val="0"/>
              </a:ext>
            </a:extLst>
          </a:blip>
          <a:stretch>
            <a:fillRect/>
          </a:stretch>
        </p:blipFill>
        <p:spPr>
          <a:xfrm>
            <a:off x="9165212" y="4135014"/>
            <a:ext cx="540000" cy="442800"/>
          </a:xfrm>
          <a:prstGeom prst="rect">
            <a:avLst/>
          </a:prstGeom>
        </p:spPr>
      </p:pic>
      <p:sp>
        <p:nvSpPr>
          <p:cNvPr id="36" name="Text Box 113"/>
          <p:cNvSpPr txBox="1">
            <a:spLocks noChangeArrowheads="1"/>
          </p:cNvSpPr>
          <p:nvPr/>
        </p:nvSpPr>
        <p:spPr bwMode="auto">
          <a:xfrm>
            <a:off x="8713351" y="4610641"/>
            <a:ext cx="1475550"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gn="l" eaLnBrk="0" hangingPunct="0">
              <a:defRPr>
                <a:solidFill>
                  <a:schemeClr val="tx1"/>
                </a:solidFill>
                <a:latin typeface="Arial" panose="020B0604020202020204" pitchFamily="34" charset="0"/>
                <a:ea typeface="宋体" panose="02010600030101010101" pitchFamily="2" charset="-122"/>
              </a:defRPr>
            </a:lvl1pPr>
            <a:lvl2pPr marL="742950" indent="-285750" algn="l" eaLnBrk="0" hangingPunct="0">
              <a:defRPr>
                <a:solidFill>
                  <a:schemeClr val="tx1"/>
                </a:solidFill>
                <a:latin typeface="Arial" panose="020B0604020202020204" pitchFamily="34" charset="0"/>
                <a:ea typeface="宋体" panose="02010600030101010101" pitchFamily="2" charset="-122"/>
              </a:defRPr>
            </a:lvl2pPr>
            <a:lvl3pPr marL="1143000" indent="-228600" algn="l" eaLnBrk="0" hangingPunct="0">
              <a:defRPr>
                <a:solidFill>
                  <a:schemeClr val="tx1"/>
                </a:solidFill>
                <a:latin typeface="Arial" panose="020B0604020202020204" pitchFamily="34" charset="0"/>
                <a:ea typeface="宋体" panose="02010600030101010101" pitchFamily="2" charset="-122"/>
              </a:defRPr>
            </a:lvl3pPr>
            <a:lvl4pPr marL="1600200" indent="-228600" algn="l" eaLnBrk="0" hangingPunct="0">
              <a:defRPr>
                <a:solidFill>
                  <a:schemeClr val="tx1"/>
                </a:solidFill>
                <a:latin typeface="Arial" panose="020B0604020202020204" pitchFamily="34" charset="0"/>
                <a:ea typeface="宋体" panose="02010600030101010101" pitchFamily="2" charset="-122"/>
              </a:defRPr>
            </a:lvl4pPr>
            <a:lvl5pPr marL="2057400" indent="-228600" algn="l"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ctr" hangingPunct="1">
              <a:spcBef>
                <a:spcPct val="0"/>
              </a:spcBef>
            </a:pPr>
            <a:r>
              <a:rPr lang="en-US" sz="1400" dirty="0" smtClean="0">
                <a:latin typeface="Huawei Sans" panose="020C0503030203020204" pitchFamily="34" charset="0"/>
              </a:rPr>
              <a:t>192.168.21.0/24</a:t>
            </a:r>
          </a:p>
          <a:p>
            <a:pPr algn="ctr" eaLnBrk="1" fontAlgn="ctr" hangingPunct="1">
              <a:spcBef>
                <a:spcPct val="0"/>
              </a:spcBef>
            </a:pPr>
            <a:r>
              <a:rPr lang="en-US" sz="1400" dirty="0" smtClean="0">
                <a:latin typeface="Huawei Sans" panose="020C0503030203020204" pitchFamily="34" charset="0"/>
              </a:rPr>
              <a:t>192.168.22.0/24</a:t>
            </a:r>
            <a:endParaRPr lang="en-US" altLang="zh-CN" sz="1400" dirty="0" smtClean="0">
              <a:latin typeface="Huawei Sans" panose="020C0503030203020204" pitchFamily="34" charset="0"/>
              <a:ea typeface="方正兰亭黑简体" panose="02000000000000000000" pitchFamily="2" charset="-122"/>
              <a:cs typeface="+mn-ea"/>
              <a:sym typeface="Huawei Sans" panose="020C0503030203020204" pitchFamily="34" charset="0"/>
            </a:endParaRPr>
          </a:p>
          <a:p>
            <a:pPr algn="ctr" eaLnBrk="1" fontAlgn="ctr" hangingPunct="1">
              <a:spcBef>
                <a:spcPct val="0"/>
              </a:spcBef>
            </a:pPr>
            <a:r>
              <a:rPr lang="en-US" sz="1400" dirty="0" smtClean="0">
                <a:latin typeface="Huawei Sans" panose="020C0503030203020204" pitchFamily="34" charset="0"/>
              </a:rPr>
              <a:t>192.168.23.0/24</a:t>
            </a:r>
          </a:p>
          <a:p>
            <a:pPr algn="ctr" eaLnBrk="1" fontAlgn="ctr" hangingPunct="1">
              <a:spcBef>
                <a:spcPct val="0"/>
              </a:spcBef>
            </a:pPr>
            <a:r>
              <a:rPr lang="en-US" sz="1400" dirty="0" smtClean="0">
                <a:latin typeface="Huawei Sans" panose="020C0503030203020204" pitchFamily="34" charset="0"/>
              </a:rPr>
              <a:t>...</a:t>
            </a:r>
            <a:endParaRPr lang="en-US" altLang="zh-CN" sz="140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7" name="Text Box 113"/>
          <p:cNvSpPr txBox="1">
            <a:spLocks noChangeArrowheads="1"/>
          </p:cNvSpPr>
          <p:nvPr/>
        </p:nvSpPr>
        <p:spPr bwMode="auto">
          <a:xfrm>
            <a:off x="7617690" y="5613059"/>
            <a:ext cx="2691216" cy="3724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gn="l" eaLnBrk="0" hangingPunct="0">
              <a:defRPr>
                <a:solidFill>
                  <a:schemeClr val="tx1"/>
                </a:solidFill>
                <a:latin typeface="Arial" panose="020B0604020202020204" pitchFamily="34" charset="0"/>
                <a:ea typeface="宋体" panose="02010600030101010101" pitchFamily="2" charset="-122"/>
              </a:defRPr>
            </a:lvl1pPr>
            <a:lvl2pPr marL="742950" indent="-285750" algn="l" eaLnBrk="0" hangingPunct="0">
              <a:defRPr>
                <a:solidFill>
                  <a:schemeClr val="tx1"/>
                </a:solidFill>
                <a:latin typeface="Arial" panose="020B0604020202020204" pitchFamily="34" charset="0"/>
                <a:ea typeface="宋体" panose="02010600030101010101" pitchFamily="2" charset="-122"/>
              </a:defRPr>
            </a:lvl2pPr>
            <a:lvl3pPr marL="1143000" indent="-228600" algn="l" eaLnBrk="0" hangingPunct="0">
              <a:defRPr>
                <a:solidFill>
                  <a:schemeClr val="tx1"/>
                </a:solidFill>
                <a:latin typeface="Arial" panose="020B0604020202020204" pitchFamily="34" charset="0"/>
                <a:ea typeface="宋体" panose="02010600030101010101" pitchFamily="2" charset="-122"/>
              </a:defRPr>
            </a:lvl3pPr>
            <a:lvl4pPr marL="1600200" indent="-228600" algn="l" eaLnBrk="0" hangingPunct="0">
              <a:defRPr>
                <a:solidFill>
                  <a:schemeClr val="tx1"/>
                </a:solidFill>
                <a:latin typeface="Arial" panose="020B0604020202020204" pitchFamily="34" charset="0"/>
                <a:ea typeface="宋体" panose="02010600030101010101" pitchFamily="2" charset="-122"/>
              </a:defRPr>
            </a:lvl4pPr>
            <a:lvl5pPr marL="2057400" indent="-228600" algn="l"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ctr" hangingPunct="1">
              <a:lnSpc>
                <a:spcPct val="130000"/>
              </a:lnSpc>
              <a:spcBef>
                <a:spcPct val="0"/>
              </a:spcBef>
            </a:pPr>
            <a:r>
              <a:rPr lang="en-US" sz="1400" b="1" dirty="0" smtClean="0">
                <a:latin typeface="Huawei Sans" panose="020C0503030203020204" pitchFamily="34" charset="0"/>
              </a:rPr>
              <a:t>Company B's network</a:t>
            </a:r>
            <a:endParaRPr lang="en-US" altLang="zh-CN" sz="1400" b="1"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8" name="Text Box 113"/>
          <p:cNvSpPr txBox="1">
            <a:spLocks noChangeArrowheads="1"/>
          </p:cNvSpPr>
          <p:nvPr/>
        </p:nvSpPr>
        <p:spPr bwMode="auto">
          <a:xfrm>
            <a:off x="6856136" y="4502093"/>
            <a:ext cx="1223962" cy="3724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eaLnBrk="0" hangingPunct="0">
              <a:defRPr>
                <a:solidFill>
                  <a:schemeClr val="tx1"/>
                </a:solidFill>
                <a:latin typeface="Arial" panose="020B0604020202020204" pitchFamily="34" charset="0"/>
                <a:ea typeface="宋体" panose="02010600030101010101" pitchFamily="2" charset="-122"/>
              </a:defRPr>
            </a:lvl1pPr>
            <a:lvl2pPr marL="742950" indent="-285750" algn="l" eaLnBrk="0" hangingPunct="0">
              <a:defRPr>
                <a:solidFill>
                  <a:schemeClr val="tx1"/>
                </a:solidFill>
                <a:latin typeface="Arial" panose="020B0604020202020204" pitchFamily="34" charset="0"/>
                <a:ea typeface="宋体" panose="02010600030101010101" pitchFamily="2" charset="-122"/>
              </a:defRPr>
            </a:lvl2pPr>
            <a:lvl3pPr marL="1143000" indent="-228600" algn="l" eaLnBrk="0" hangingPunct="0">
              <a:defRPr>
                <a:solidFill>
                  <a:schemeClr val="tx1"/>
                </a:solidFill>
                <a:latin typeface="Arial" panose="020B0604020202020204" pitchFamily="34" charset="0"/>
                <a:ea typeface="宋体" panose="02010600030101010101" pitchFamily="2" charset="-122"/>
              </a:defRPr>
            </a:lvl3pPr>
            <a:lvl4pPr marL="1600200" indent="-228600" algn="l" eaLnBrk="0" hangingPunct="0">
              <a:defRPr>
                <a:solidFill>
                  <a:schemeClr val="tx1"/>
                </a:solidFill>
                <a:latin typeface="Arial" panose="020B0604020202020204" pitchFamily="34" charset="0"/>
                <a:ea typeface="宋体" panose="02010600030101010101" pitchFamily="2" charset="-122"/>
              </a:defRPr>
            </a:lvl4pPr>
            <a:lvl5pPr marL="2057400" indent="-228600" algn="l"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ctr" hangingPunct="1">
              <a:lnSpc>
                <a:spcPct val="130000"/>
              </a:lnSpc>
              <a:spcBef>
                <a:spcPct val="0"/>
              </a:spcBef>
            </a:pPr>
            <a:r>
              <a:rPr lang="en-US" sz="1400" b="1" dirty="0" smtClean="0">
                <a:solidFill>
                  <a:srgbClr val="EC7061"/>
                </a:solidFill>
                <a:latin typeface="Huawei Sans" panose="020C0503030203020204" pitchFamily="34" charset="0"/>
              </a:rPr>
              <a:t>IS-IS</a:t>
            </a:r>
            <a:endParaRPr lang="en-US" altLang="zh-CN" sz="1400" b="1" dirty="0">
              <a:solidFill>
                <a:srgbClr val="EC706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2" name="Text Box 113"/>
          <p:cNvSpPr txBox="1">
            <a:spLocks noChangeArrowheads="1"/>
          </p:cNvSpPr>
          <p:nvPr/>
        </p:nvSpPr>
        <p:spPr bwMode="auto">
          <a:xfrm>
            <a:off x="6248914" y="3504871"/>
            <a:ext cx="1223962" cy="3724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eaLnBrk="0" hangingPunct="0">
              <a:defRPr>
                <a:solidFill>
                  <a:schemeClr val="tx1"/>
                </a:solidFill>
                <a:latin typeface="Arial" panose="020B0604020202020204" pitchFamily="34" charset="0"/>
                <a:ea typeface="宋体" panose="02010600030101010101" pitchFamily="2" charset="-122"/>
              </a:defRPr>
            </a:lvl1pPr>
            <a:lvl2pPr marL="742950" indent="-285750" algn="l" eaLnBrk="0" hangingPunct="0">
              <a:defRPr>
                <a:solidFill>
                  <a:schemeClr val="tx1"/>
                </a:solidFill>
                <a:latin typeface="Arial" panose="020B0604020202020204" pitchFamily="34" charset="0"/>
                <a:ea typeface="宋体" panose="02010600030101010101" pitchFamily="2" charset="-122"/>
              </a:defRPr>
            </a:lvl2pPr>
            <a:lvl3pPr marL="1143000" indent="-228600" algn="l" eaLnBrk="0" hangingPunct="0">
              <a:defRPr>
                <a:solidFill>
                  <a:schemeClr val="tx1"/>
                </a:solidFill>
                <a:latin typeface="Arial" panose="020B0604020202020204" pitchFamily="34" charset="0"/>
                <a:ea typeface="宋体" panose="02010600030101010101" pitchFamily="2" charset="-122"/>
              </a:defRPr>
            </a:lvl3pPr>
            <a:lvl4pPr marL="1600200" indent="-228600" algn="l" eaLnBrk="0" hangingPunct="0">
              <a:defRPr>
                <a:solidFill>
                  <a:schemeClr val="tx1"/>
                </a:solidFill>
                <a:latin typeface="Arial" panose="020B0604020202020204" pitchFamily="34" charset="0"/>
                <a:ea typeface="宋体" panose="02010600030101010101" pitchFamily="2" charset="-122"/>
              </a:defRPr>
            </a:lvl4pPr>
            <a:lvl5pPr marL="2057400" indent="-228600" algn="l"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ctr" hangingPunct="1">
              <a:lnSpc>
                <a:spcPct val="130000"/>
              </a:lnSpc>
              <a:spcBef>
                <a:spcPct val="0"/>
              </a:spcBef>
            </a:pPr>
            <a:r>
              <a:rPr lang="en-US" sz="1400" dirty="0" smtClean="0">
                <a:latin typeface="Huawei Sans" panose="020C0503030203020204" pitchFamily="34" charset="0"/>
              </a:rPr>
              <a:t>ASBR3</a:t>
            </a:r>
            <a:endParaRPr lang="en-US" altLang="zh-CN" sz="140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3" name="Text Box 113"/>
          <p:cNvSpPr txBox="1">
            <a:spLocks noChangeArrowheads="1"/>
          </p:cNvSpPr>
          <p:nvPr/>
        </p:nvSpPr>
        <p:spPr bwMode="auto">
          <a:xfrm>
            <a:off x="6248914" y="5514005"/>
            <a:ext cx="1223962" cy="3724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eaLnBrk="0" hangingPunct="0">
              <a:defRPr>
                <a:solidFill>
                  <a:schemeClr val="tx1"/>
                </a:solidFill>
                <a:latin typeface="Arial" panose="020B0604020202020204" pitchFamily="34" charset="0"/>
                <a:ea typeface="宋体" panose="02010600030101010101" pitchFamily="2" charset="-122"/>
              </a:defRPr>
            </a:lvl1pPr>
            <a:lvl2pPr marL="742950" indent="-285750" algn="l" eaLnBrk="0" hangingPunct="0">
              <a:defRPr>
                <a:solidFill>
                  <a:schemeClr val="tx1"/>
                </a:solidFill>
                <a:latin typeface="Arial" panose="020B0604020202020204" pitchFamily="34" charset="0"/>
                <a:ea typeface="宋体" panose="02010600030101010101" pitchFamily="2" charset="-122"/>
              </a:defRPr>
            </a:lvl2pPr>
            <a:lvl3pPr marL="1143000" indent="-228600" algn="l" eaLnBrk="0" hangingPunct="0">
              <a:defRPr>
                <a:solidFill>
                  <a:schemeClr val="tx1"/>
                </a:solidFill>
                <a:latin typeface="Arial" panose="020B0604020202020204" pitchFamily="34" charset="0"/>
                <a:ea typeface="宋体" panose="02010600030101010101" pitchFamily="2" charset="-122"/>
              </a:defRPr>
            </a:lvl3pPr>
            <a:lvl4pPr marL="1600200" indent="-228600" algn="l" eaLnBrk="0" hangingPunct="0">
              <a:defRPr>
                <a:solidFill>
                  <a:schemeClr val="tx1"/>
                </a:solidFill>
                <a:latin typeface="Arial" panose="020B0604020202020204" pitchFamily="34" charset="0"/>
                <a:ea typeface="宋体" panose="02010600030101010101" pitchFamily="2" charset="-122"/>
              </a:defRPr>
            </a:lvl4pPr>
            <a:lvl5pPr marL="2057400" indent="-228600" algn="l"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ctr" hangingPunct="1">
              <a:lnSpc>
                <a:spcPct val="130000"/>
              </a:lnSpc>
              <a:spcBef>
                <a:spcPct val="0"/>
              </a:spcBef>
            </a:pPr>
            <a:r>
              <a:rPr lang="en-US" sz="1400" dirty="0" smtClean="0">
                <a:latin typeface="Huawei Sans" panose="020C0503030203020204" pitchFamily="34" charset="0"/>
              </a:rPr>
              <a:t>ASBR4</a:t>
            </a:r>
            <a:endParaRPr lang="en-US" altLang="zh-CN" sz="140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cxnSp>
        <p:nvCxnSpPr>
          <p:cNvPr id="44" name="直接连接符 43"/>
          <p:cNvCxnSpPr>
            <a:stCxn id="30" idx="1"/>
            <a:endCxn id="7" idx="3"/>
          </p:cNvCxnSpPr>
          <p:nvPr/>
        </p:nvCxnSpPr>
        <p:spPr>
          <a:xfrm flipH="1">
            <a:off x="5634356" y="4043948"/>
            <a:ext cx="95178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7" name="直接连接符 46"/>
          <p:cNvCxnSpPr>
            <a:stCxn id="31" idx="1"/>
            <a:endCxn id="8" idx="3"/>
          </p:cNvCxnSpPr>
          <p:nvPr/>
        </p:nvCxnSpPr>
        <p:spPr>
          <a:xfrm flipH="1">
            <a:off x="5634356" y="5346951"/>
            <a:ext cx="95178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51" name="Text Box 113"/>
          <p:cNvSpPr txBox="1">
            <a:spLocks noChangeArrowheads="1"/>
          </p:cNvSpPr>
          <p:nvPr/>
        </p:nvSpPr>
        <p:spPr bwMode="auto">
          <a:xfrm>
            <a:off x="5492053" y="4502093"/>
            <a:ext cx="1223962" cy="3724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eaLnBrk="0" hangingPunct="0">
              <a:defRPr>
                <a:solidFill>
                  <a:schemeClr val="tx1"/>
                </a:solidFill>
                <a:latin typeface="Arial" panose="020B0604020202020204" pitchFamily="34" charset="0"/>
                <a:ea typeface="宋体" panose="02010600030101010101" pitchFamily="2" charset="-122"/>
              </a:defRPr>
            </a:lvl1pPr>
            <a:lvl2pPr marL="742950" indent="-285750" algn="l" eaLnBrk="0" hangingPunct="0">
              <a:defRPr>
                <a:solidFill>
                  <a:schemeClr val="tx1"/>
                </a:solidFill>
                <a:latin typeface="Arial" panose="020B0604020202020204" pitchFamily="34" charset="0"/>
                <a:ea typeface="宋体" panose="02010600030101010101" pitchFamily="2" charset="-122"/>
              </a:defRPr>
            </a:lvl2pPr>
            <a:lvl3pPr marL="1143000" indent="-228600" algn="l" eaLnBrk="0" hangingPunct="0">
              <a:defRPr>
                <a:solidFill>
                  <a:schemeClr val="tx1"/>
                </a:solidFill>
                <a:latin typeface="Arial" panose="020B0604020202020204" pitchFamily="34" charset="0"/>
                <a:ea typeface="宋体" panose="02010600030101010101" pitchFamily="2" charset="-122"/>
              </a:defRPr>
            </a:lvl3pPr>
            <a:lvl4pPr marL="1600200" indent="-228600" algn="l" eaLnBrk="0" hangingPunct="0">
              <a:defRPr>
                <a:solidFill>
                  <a:schemeClr val="tx1"/>
                </a:solidFill>
                <a:latin typeface="Arial" panose="020B0604020202020204" pitchFamily="34" charset="0"/>
                <a:ea typeface="宋体" panose="02010600030101010101" pitchFamily="2" charset="-122"/>
              </a:defRPr>
            </a:lvl4pPr>
            <a:lvl5pPr marL="2057400" indent="-228600" algn="l"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ctr" hangingPunct="1">
              <a:lnSpc>
                <a:spcPct val="130000"/>
              </a:lnSpc>
              <a:spcBef>
                <a:spcPct val="0"/>
              </a:spcBef>
            </a:pPr>
            <a:r>
              <a:rPr lang="en-US" sz="1400" b="1" dirty="0" smtClean="0">
                <a:solidFill>
                  <a:srgbClr val="EC7061"/>
                </a:solidFill>
                <a:latin typeface="Huawei Sans" panose="020C0503030203020204" pitchFamily="34" charset="0"/>
              </a:rPr>
              <a:t>BGP</a:t>
            </a:r>
            <a:endParaRPr lang="en-US" altLang="zh-CN" sz="1400" b="1" dirty="0">
              <a:solidFill>
                <a:srgbClr val="EC706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Tree>
    <p:extLst>
      <p:ext uri="{BB962C8B-B14F-4D97-AF65-F5344CB8AC3E}">
        <p14:creationId xmlns:p14="http://schemas.microsoft.com/office/powerpoint/2010/main" val="525751586"/>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a:xfrm>
            <a:off x="451877" y="1242453"/>
            <a:ext cx="11306175" cy="1142122"/>
          </a:xfrm>
        </p:spPr>
        <p:txBody>
          <a:bodyPr/>
          <a:lstStyle/>
          <a:p>
            <a:pPr marL="0" indent="0">
              <a:buNone/>
            </a:pPr>
            <a:r>
              <a:rPr lang="en-US" sz="1800" dirty="0" smtClean="0"/>
              <a:t>Routes can be used to forward traffic only when they have directly connected next hops. However, a static or BGP route may contain an indirect next hop. Therefore, in a process referred to as route recursion, a device needs to search for a directly connected next hop for the route.</a:t>
            </a:r>
            <a:endParaRPr lang="en-US" altLang="zh-CN" sz="1800" dirty="0" smtClean="0">
              <a:sym typeface="Huawei Sans" panose="020C0503030203020204" pitchFamily="34" charset="0"/>
            </a:endParaRPr>
          </a:p>
          <a:p>
            <a:endParaRPr lang="en-US" altLang="zh-CN" sz="1800" dirty="0">
              <a:sym typeface="Huawei Sans" panose="020C0503030203020204" pitchFamily="34" charset="0"/>
            </a:endParaRPr>
          </a:p>
        </p:txBody>
      </p:sp>
      <p:sp>
        <p:nvSpPr>
          <p:cNvPr id="2" name="标题 1"/>
          <p:cNvSpPr>
            <a:spLocks noGrp="1"/>
          </p:cNvSpPr>
          <p:nvPr>
            <p:ph type="title"/>
          </p:nvPr>
        </p:nvSpPr>
        <p:spPr/>
        <p:txBody>
          <a:bodyPr/>
          <a:lstStyle/>
          <a:p>
            <a:r>
              <a:rPr lang="en-US" smtClean="0"/>
              <a:t>Route Recursion</a:t>
            </a:r>
            <a:endParaRPr lang="en-US" altLang="zh-CN" dirty="0">
              <a:sym typeface="Huawei Sans" panose="020C0503030203020204" pitchFamily="34" charset="0"/>
            </a:endParaRPr>
          </a:p>
        </p:txBody>
      </p:sp>
      <p:cxnSp>
        <p:nvCxnSpPr>
          <p:cNvPr id="4" name="直接连接符 3"/>
          <p:cNvCxnSpPr>
            <a:stCxn id="9" idx="3"/>
            <a:endCxn id="7" idx="1"/>
          </p:cNvCxnSpPr>
          <p:nvPr/>
        </p:nvCxnSpPr>
        <p:spPr bwMode="auto">
          <a:xfrm>
            <a:off x="3062486" y="2859196"/>
            <a:ext cx="2357122"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5" name="矩形 4"/>
          <p:cNvSpPr/>
          <p:nvPr/>
        </p:nvSpPr>
        <p:spPr>
          <a:xfrm>
            <a:off x="5972769" y="2860236"/>
            <a:ext cx="1186543" cy="523220"/>
          </a:xfrm>
          <a:prstGeom prst="rect">
            <a:avLst/>
          </a:prstGeom>
        </p:spPr>
        <p:txBody>
          <a:bodyPr wrap="none">
            <a:spAutoFit/>
          </a:bodyPr>
          <a:lstStyle/>
          <a:p>
            <a:pPr fontAlgn="ctr"/>
            <a:r>
              <a:rPr lang="en-US" sz="1400" dirty="0" smtClean="0">
                <a:latin typeface="Huawei Sans" panose="020C0503030203020204" pitchFamily="34" charset="0"/>
              </a:rPr>
              <a:t>GE0/0/1</a:t>
            </a:r>
            <a:endParaRPr lang="en-US" altLang="zh-CN" sz="1400" dirty="0" smtClean="0">
              <a:latin typeface="Huawei Sans" panose="020C0503030203020204" pitchFamily="34" charset="0"/>
              <a:ea typeface="方正兰亭黑简体" panose="02000000000000000000" pitchFamily="2" charset="-122"/>
              <a:cs typeface="+mn-ea"/>
              <a:sym typeface="Huawei Sans" panose="020C0503030203020204" pitchFamily="34" charset="0"/>
            </a:endParaRPr>
          </a:p>
          <a:p>
            <a:pPr fontAlgn="ctr"/>
            <a:r>
              <a:rPr lang="en-US" sz="1400" dirty="0" smtClean="0">
                <a:latin typeface="Huawei Sans" panose="020C0503030203020204" pitchFamily="34" charset="0"/>
              </a:rPr>
              <a:t>10.0.23.2/24</a:t>
            </a:r>
            <a:endParaRPr lang="en-US" altLang="zh-CN" sz="140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6" name="矩形 5"/>
          <p:cNvSpPr/>
          <p:nvPr/>
        </p:nvSpPr>
        <p:spPr>
          <a:xfrm>
            <a:off x="4230815" y="2377283"/>
            <a:ext cx="1186543" cy="523220"/>
          </a:xfrm>
          <a:prstGeom prst="rect">
            <a:avLst/>
          </a:prstGeom>
        </p:spPr>
        <p:txBody>
          <a:bodyPr wrap="none">
            <a:spAutoFit/>
          </a:bodyPr>
          <a:lstStyle/>
          <a:p>
            <a:pPr algn="r" fontAlgn="ctr"/>
            <a:r>
              <a:rPr lang="en-US" sz="1400" dirty="0" smtClean="0">
                <a:latin typeface="Huawei Sans" panose="020C0503030203020204" pitchFamily="34" charset="0"/>
              </a:rPr>
              <a:t>GE0/0/0</a:t>
            </a:r>
            <a:endParaRPr lang="en-US" altLang="zh-CN" sz="1400" dirty="0" smtClean="0">
              <a:latin typeface="Huawei Sans" panose="020C0503030203020204" pitchFamily="34" charset="0"/>
              <a:ea typeface="方正兰亭黑简体" panose="02000000000000000000" pitchFamily="2" charset="-122"/>
              <a:cs typeface="+mn-ea"/>
              <a:sym typeface="Huawei Sans" panose="020C0503030203020204" pitchFamily="34" charset="0"/>
            </a:endParaRPr>
          </a:p>
          <a:p>
            <a:pPr algn="r" fontAlgn="ctr"/>
            <a:r>
              <a:rPr lang="en-US" sz="1400" dirty="0" smtClean="0">
                <a:latin typeface="Huawei Sans" panose="020C0503030203020204" pitchFamily="34" charset="0"/>
              </a:rPr>
              <a:t>10.0.12.2/24</a:t>
            </a:r>
            <a:endParaRPr lang="en-US" altLang="zh-CN" sz="140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pic>
        <p:nvPicPr>
          <p:cNvPr id="7"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auto">
          <a:xfrm>
            <a:off x="5419608" y="2637796"/>
            <a:ext cx="541200" cy="442800"/>
          </a:xfrm>
          <a:prstGeom prst="rect">
            <a:avLst/>
          </a:prstGeom>
          <a:noFill/>
        </p:spPr>
      </p:pic>
      <p:pic>
        <p:nvPicPr>
          <p:cNvPr id="8"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auto">
          <a:xfrm>
            <a:off x="8317930" y="2637796"/>
            <a:ext cx="541200" cy="442800"/>
          </a:xfrm>
          <a:prstGeom prst="rect">
            <a:avLst/>
          </a:prstGeom>
          <a:noFill/>
        </p:spPr>
      </p:pic>
      <p:pic>
        <p:nvPicPr>
          <p:cNvPr id="9"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auto">
          <a:xfrm>
            <a:off x="2521286" y="2637796"/>
            <a:ext cx="541200" cy="442800"/>
          </a:xfrm>
          <a:prstGeom prst="rect">
            <a:avLst/>
          </a:prstGeom>
          <a:noFill/>
        </p:spPr>
      </p:pic>
      <p:sp>
        <p:nvSpPr>
          <p:cNvPr id="10" name="矩形 9"/>
          <p:cNvSpPr/>
          <p:nvPr/>
        </p:nvSpPr>
        <p:spPr>
          <a:xfrm>
            <a:off x="7147139" y="2362567"/>
            <a:ext cx="1186543" cy="523220"/>
          </a:xfrm>
          <a:prstGeom prst="rect">
            <a:avLst/>
          </a:prstGeom>
        </p:spPr>
        <p:txBody>
          <a:bodyPr wrap="none">
            <a:spAutoFit/>
          </a:bodyPr>
          <a:lstStyle/>
          <a:p>
            <a:pPr algn="r" fontAlgn="ctr"/>
            <a:r>
              <a:rPr lang="en-US" sz="1400" dirty="0" smtClean="0">
                <a:latin typeface="Huawei Sans" panose="020C0503030203020204" pitchFamily="34" charset="0"/>
              </a:rPr>
              <a:t>GE0/0/1</a:t>
            </a:r>
            <a:endParaRPr lang="en-US" altLang="zh-CN" sz="1400" dirty="0" smtClean="0">
              <a:latin typeface="Huawei Sans" panose="020C0503030203020204" pitchFamily="34" charset="0"/>
              <a:ea typeface="方正兰亭黑简体" panose="02000000000000000000" pitchFamily="2" charset="-122"/>
              <a:cs typeface="+mn-ea"/>
              <a:sym typeface="Huawei Sans" panose="020C0503030203020204" pitchFamily="34" charset="0"/>
            </a:endParaRPr>
          </a:p>
          <a:p>
            <a:pPr algn="r" fontAlgn="ctr"/>
            <a:r>
              <a:rPr lang="en-US" sz="1400" dirty="0" smtClean="0">
                <a:solidFill>
                  <a:srgbClr val="EC7061"/>
                </a:solidFill>
                <a:latin typeface="Huawei Sans" panose="020C0503030203020204" pitchFamily="34" charset="0"/>
              </a:rPr>
              <a:t>10.0.23.3/24</a:t>
            </a:r>
            <a:endParaRPr lang="en-US" altLang="zh-CN" sz="1400" dirty="0">
              <a:solidFill>
                <a:srgbClr val="EC706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1" name="矩形 10"/>
          <p:cNvSpPr/>
          <p:nvPr/>
        </p:nvSpPr>
        <p:spPr>
          <a:xfrm>
            <a:off x="3076048" y="2860236"/>
            <a:ext cx="1186543" cy="523220"/>
          </a:xfrm>
          <a:prstGeom prst="rect">
            <a:avLst/>
          </a:prstGeom>
        </p:spPr>
        <p:txBody>
          <a:bodyPr wrap="none">
            <a:spAutoFit/>
          </a:bodyPr>
          <a:lstStyle/>
          <a:p>
            <a:pPr fontAlgn="ctr"/>
            <a:r>
              <a:rPr lang="en-US" sz="1400" dirty="0" smtClean="0">
                <a:latin typeface="Huawei Sans" panose="020C0503030203020204" pitchFamily="34" charset="0"/>
              </a:rPr>
              <a:t>GE0/0/0</a:t>
            </a:r>
            <a:endParaRPr lang="en-US" altLang="zh-CN" sz="1400" dirty="0" smtClean="0">
              <a:latin typeface="Huawei Sans" panose="020C0503030203020204" pitchFamily="34" charset="0"/>
              <a:ea typeface="方正兰亭黑简体" panose="02000000000000000000" pitchFamily="2" charset="-122"/>
              <a:cs typeface="+mn-ea"/>
              <a:sym typeface="Huawei Sans" panose="020C0503030203020204" pitchFamily="34" charset="0"/>
            </a:endParaRPr>
          </a:p>
          <a:p>
            <a:pPr fontAlgn="ctr"/>
            <a:r>
              <a:rPr lang="en-US" sz="1400" dirty="0" smtClean="0">
                <a:latin typeface="Huawei Sans" panose="020C0503030203020204" pitchFamily="34" charset="0"/>
              </a:rPr>
              <a:t>10.0.12.1/24</a:t>
            </a:r>
            <a:endParaRPr lang="en-US" altLang="zh-CN" sz="140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2" name="矩形 11"/>
          <p:cNvSpPr/>
          <p:nvPr/>
        </p:nvSpPr>
        <p:spPr>
          <a:xfrm>
            <a:off x="2522844" y="3060657"/>
            <a:ext cx="405880" cy="372410"/>
          </a:xfrm>
          <a:prstGeom prst="rect">
            <a:avLst/>
          </a:prstGeom>
        </p:spPr>
        <p:txBody>
          <a:bodyPr wrap="none">
            <a:spAutoFit/>
          </a:bodyPr>
          <a:lstStyle/>
          <a:p>
            <a:pPr fontAlgn="ctr">
              <a:lnSpc>
                <a:spcPct val="130000"/>
              </a:lnSpc>
            </a:pPr>
            <a:r>
              <a:rPr lang="en-US" sz="1400" b="1" dirty="0" smtClean="0">
                <a:latin typeface="Huawei Sans" panose="020C0503030203020204" pitchFamily="34" charset="0"/>
              </a:rPr>
              <a:t>R1</a:t>
            </a:r>
            <a:endParaRPr lang="en-US" altLang="zh-CN" sz="1400" b="1"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3" name="矩形 12"/>
          <p:cNvSpPr/>
          <p:nvPr/>
        </p:nvSpPr>
        <p:spPr>
          <a:xfrm>
            <a:off x="8337354" y="3065893"/>
            <a:ext cx="405880" cy="372410"/>
          </a:xfrm>
          <a:prstGeom prst="rect">
            <a:avLst/>
          </a:prstGeom>
        </p:spPr>
        <p:txBody>
          <a:bodyPr wrap="none">
            <a:spAutoFit/>
          </a:bodyPr>
          <a:lstStyle/>
          <a:p>
            <a:pPr fontAlgn="ctr">
              <a:lnSpc>
                <a:spcPct val="130000"/>
              </a:lnSpc>
            </a:pPr>
            <a:r>
              <a:rPr lang="en-US" sz="1400" b="1" dirty="0" smtClean="0">
                <a:latin typeface="Huawei Sans" panose="020C0503030203020204" pitchFamily="34" charset="0"/>
              </a:rPr>
              <a:t>R3</a:t>
            </a:r>
            <a:endParaRPr lang="en-US" altLang="zh-CN" sz="1400" b="1"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4" name="矩形 13"/>
          <p:cNvSpPr/>
          <p:nvPr/>
        </p:nvSpPr>
        <p:spPr>
          <a:xfrm>
            <a:off x="5440698" y="3053037"/>
            <a:ext cx="405880" cy="372410"/>
          </a:xfrm>
          <a:prstGeom prst="rect">
            <a:avLst/>
          </a:prstGeom>
        </p:spPr>
        <p:txBody>
          <a:bodyPr wrap="none">
            <a:spAutoFit/>
          </a:bodyPr>
          <a:lstStyle/>
          <a:p>
            <a:pPr fontAlgn="ctr">
              <a:lnSpc>
                <a:spcPct val="130000"/>
              </a:lnSpc>
            </a:pPr>
            <a:r>
              <a:rPr lang="en-US" sz="1400" b="1" dirty="0" smtClean="0">
                <a:latin typeface="Huawei Sans" panose="020C0503030203020204" pitchFamily="34" charset="0"/>
              </a:rPr>
              <a:t>R2</a:t>
            </a:r>
            <a:endParaRPr lang="en-US" altLang="zh-CN" sz="1400" b="1"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5" name="Text Box 117"/>
          <p:cNvSpPr txBox="1">
            <a:spLocks noChangeArrowheads="1"/>
          </p:cNvSpPr>
          <p:nvPr/>
        </p:nvSpPr>
        <p:spPr bwMode="auto">
          <a:xfrm>
            <a:off x="9080170" y="2653036"/>
            <a:ext cx="1626069" cy="3724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ctr" eaLnBrk="1" hangingPunct="1">
              <a:spcBef>
                <a:spcPct val="50000"/>
              </a:spcBef>
              <a:defRPr sz="1600" b="1">
                <a:latin typeface="Arial" panose="020B0604020202020204" pitchFamily="34" charset="0"/>
                <a:ea typeface="黑体" panose="02010609060101010101" pitchFamily="49" charset="-122"/>
              </a:defRPr>
            </a:lvl1pPr>
            <a:lvl2pPr marL="742950" indent="-285750" eaLnBrk="0" hangingPunct="0">
              <a:defRPr>
                <a:latin typeface="Arial" panose="020B0604020202020204" pitchFamily="34" charset="0"/>
                <a:ea typeface="宋体" panose="02010600030101010101" pitchFamily="2" charset="-122"/>
              </a:defRPr>
            </a:lvl2pPr>
            <a:lvl3pPr marL="1143000" indent="-228600" eaLnBrk="0" hangingPunct="0">
              <a:defRPr>
                <a:latin typeface="Arial" panose="020B0604020202020204" pitchFamily="34" charset="0"/>
                <a:ea typeface="宋体" panose="02010600030101010101" pitchFamily="2" charset="-122"/>
              </a:defRPr>
            </a:lvl3pPr>
            <a:lvl4pPr marL="1600200" indent="-228600" eaLnBrk="0" hangingPunct="0">
              <a:defRPr>
                <a:latin typeface="Arial" panose="020B0604020202020204" pitchFamily="34" charset="0"/>
                <a:ea typeface="宋体" panose="02010600030101010101" pitchFamily="2" charset="-122"/>
              </a:defRPr>
            </a:lvl4pPr>
            <a:lvl5pPr marL="2057400" indent="-228600" eaLnBrk="0" hangingPunct="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latin typeface="Arial" panose="020B0604020202020204" pitchFamily="34" charset="0"/>
                <a:ea typeface="宋体" panose="02010600030101010101" pitchFamily="2" charset="-122"/>
              </a:defRPr>
            </a:lvl9pPr>
          </a:lstStyle>
          <a:p>
            <a:pPr fontAlgn="ctr">
              <a:lnSpc>
                <a:spcPct val="130000"/>
              </a:lnSpc>
              <a:spcBef>
                <a:spcPct val="0"/>
              </a:spcBef>
            </a:pPr>
            <a:r>
              <a:rPr lang="en-US" sz="1400" dirty="0" smtClean="0">
                <a:latin typeface="Huawei Sans" panose="020C0503030203020204" pitchFamily="34" charset="0"/>
              </a:rPr>
              <a:t>192.168.21.0/24</a:t>
            </a:r>
            <a:endParaRPr lang="en-US" altLang="zh-CN" sz="1400" b="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cxnSp>
        <p:nvCxnSpPr>
          <p:cNvPr id="16" name="直接连接符 15"/>
          <p:cNvCxnSpPr>
            <a:stCxn id="8" idx="3"/>
          </p:cNvCxnSpPr>
          <p:nvPr/>
        </p:nvCxnSpPr>
        <p:spPr bwMode="auto">
          <a:xfrm>
            <a:off x="8859130" y="2859196"/>
            <a:ext cx="323507"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17" name="Line 115"/>
          <p:cNvSpPr>
            <a:spLocks noChangeShapeType="1"/>
          </p:cNvSpPr>
          <p:nvPr/>
        </p:nvSpPr>
        <p:spPr bwMode="auto">
          <a:xfrm>
            <a:off x="9182637" y="2600926"/>
            <a:ext cx="0" cy="468052"/>
          </a:xfrm>
          <a:prstGeom prst="line">
            <a:avLst/>
          </a:prstGeom>
          <a:solidFill>
            <a:schemeClr val="accent1"/>
          </a:solidFill>
          <a:ln w="19050" cap="flat" cmpd="sng" algn="ctr">
            <a:solidFill>
              <a:schemeClr val="tx1"/>
            </a:solidFill>
            <a:prstDash val="solid"/>
            <a:round/>
            <a:headEnd type="none" w="med" len="med"/>
            <a:tailEnd type="none" w="med" len="med"/>
          </a:ln>
          <a:effectLst/>
        </p:spPr>
        <p:txBody>
          <a:bodyPr/>
          <a:lstStyle/>
          <a:p>
            <a:pPr fontAlgn="ctr">
              <a:lnSpc>
                <a:spcPct val="130000"/>
              </a:lnSpc>
            </a:pPr>
            <a:endParaRPr lang="en-US" altLang="zh-CN"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9" name="Freeform 67"/>
          <p:cNvSpPr/>
          <p:nvPr/>
        </p:nvSpPr>
        <p:spPr>
          <a:xfrm rot="9424438" flipV="1">
            <a:off x="1910488" y="2980620"/>
            <a:ext cx="721303" cy="628847"/>
          </a:xfrm>
          <a:custGeom>
            <a:avLst/>
            <a:gdLst>
              <a:gd name="connsiteX0" fmla="*/ 0 w 2243470"/>
              <a:gd name="connsiteY0" fmla="*/ 0 h 1222744"/>
              <a:gd name="connsiteX1" fmla="*/ 2137144 w 2243470"/>
              <a:gd name="connsiteY1" fmla="*/ 861238 h 1222744"/>
              <a:gd name="connsiteX2" fmla="*/ 2243470 w 2243470"/>
              <a:gd name="connsiteY2" fmla="*/ 701749 h 1222744"/>
              <a:gd name="connsiteX3" fmla="*/ 2232837 w 2243470"/>
              <a:gd name="connsiteY3" fmla="*/ 1169582 h 1222744"/>
              <a:gd name="connsiteX4" fmla="*/ 1903228 w 2243470"/>
              <a:gd name="connsiteY4" fmla="*/ 1222744 h 1222744"/>
              <a:gd name="connsiteX5" fmla="*/ 2041451 w 2243470"/>
              <a:gd name="connsiteY5" fmla="*/ 999461 h 1222744"/>
              <a:gd name="connsiteX6" fmla="*/ 95693 w 2243470"/>
              <a:gd name="connsiteY6" fmla="*/ 712382 h 1222744"/>
              <a:gd name="connsiteX0" fmla="*/ 0 w 2243470"/>
              <a:gd name="connsiteY0" fmla="*/ 0 h 1222744"/>
              <a:gd name="connsiteX1" fmla="*/ 2137144 w 2243470"/>
              <a:gd name="connsiteY1" fmla="*/ 861238 h 1222744"/>
              <a:gd name="connsiteX2" fmla="*/ 2243470 w 2243470"/>
              <a:gd name="connsiteY2" fmla="*/ 701749 h 1222744"/>
              <a:gd name="connsiteX3" fmla="*/ 2232837 w 2243470"/>
              <a:gd name="connsiteY3" fmla="*/ 1169582 h 1222744"/>
              <a:gd name="connsiteX4" fmla="*/ 1903228 w 2243470"/>
              <a:gd name="connsiteY4" fmla="*/ 1222744 h 1222744"/>
              <a:gd name="connsiteX5" fmla="*/ 2041451 w 2243470"/>
              <a:gd name="connsiteY5" fmla="*/ 999461 h 1222744"/>
              <a:gd name="connsiteX6" fmla="*/ 95693 w 2243470"/>
              <a:gd name="connsiteY6" fmla="*/ 712382 h 1222744"/>
              <a:gd name="connsiteX0" fmla="*/ 10140 w 2253610"/>
              <a:gd name="connsiteY0" fmla="*/ 0 h 1222744"/>
              <a:gd name="connsiteX1" fmla="*/ 2147284 w 2253610"/>
              <a:gd name="connsiteY1" fmla="*/ 861238 h 1222744"/>
              <a:gd name="connsiteX2" fmla="*/ 2253610 w 2253610"/>
              <a:gd name="connsiteY2" fmla="*/ 701749 h 1222744"/>
              <a:gd name="connsiteX3" fmla="*/ 2242977 w 2253610"/>
              <a:gd name="connsiteY3" fmla="*/ 1169582 h 1222744"/>
              <a:gd name="connsiteX4" fmla="*/ 1913368 w 2253610"/>
              <a:gd name="connsiteY4" fmla="*/ 1222744 h 1222744"/>
              <a:gd name="connsiteX5" fmla="*/ 2051591 w 2253610"/>
              <a:gd name="connsiteY5" fmla="*/ 999461 h 1222744"/>
              <a:gd name="connsiteX6" fmla="*/ 0 w 2253610"/>
              <a:gd name="connsiteY6" fmla="*/ 780115 h 1222744"/>
              <a:gd name="connsiteX0" fmla="*/ 10140 w 2253610"/>
              <a:gd name="connsiteY0" fmla="*/ 0 h 1222744"/>
              <a:gd name="connsiteX1" fmla="*/ 2147284 w 2253610"/>
              <a:gd name="connsiteY1" fmla="*/ 861238 h 1222744"/>
              <a:gd name="connsiteX2" fmla="*/ 2253610 w 2253610"/>
              <a:gd name="connsiteY2" fmla="*/ 701749 h 1222744"/>
              <a:gd name="connsiteX3" fmla="*/ 2242977 w 2253610"/>
              <a:gd name="connsiteY3" fmla="*/ 1169582 h 1222744"/>
              <a:gd name="connsiteX4" fmla="*/ 1913368 w 2253610"/>
              <a:gd name="connsiteY4" fmla="*/ 1222744 h 1222744"/>
              <a:gd name="connsiteX5" fmla="*/ 2051591 w 2253610"/>
              <a:gd name="connsiteY5" fmla="*/ 999461 h 1222744"/>
              <a:gd name="connsiteX6" fmla="*/ 0 w 2253610"/>
              <a:gd name="connsiteY6" fmla="*/ 780115 h 1222744"/>
              <a:gd name="connsiteX0" fmla="*/ 0 w 2370470"/>
              <a:gd name="connsiteY0" fmla="*/ 0 h 1138077"/>
              <a:gd name="connsiteX1" fmla="*/ 2264144 w 2370470"/>
              <a:gd name="connsiteY1" fmla="*/ 776571 h 1138077"/>
              <a:gd name="connsiteX2" fmla="*/ 2370470 w 2370470"/>
              <a:gd name="connsiteY2" fmla="*/ 617082 h 1138077"/>
              <a:gd name="connsiteX3" fmla="*/ 2359837 w 2370470"/>
              <a:gd name="connsiteY3" fmla="*/ 1084915 h 1138077"/>
              <a:gd name="connsiteX4" fmla="*/ 2030228 w 2370470"/>
              <a:gd name="connsiteY4" fmla="*/ 1138077 h 1138077"/>
              <a:gd name="connsiteX5" fmla="*/ 2168451 w 2370470"/>
              <a:gd name="connsiteY5" fmla="*/ 914794 h 1138077"/>
              <a:gd name="connsiteX6" fmla="*/ 116860 w 2370470"/>
              <a:gd name="connsiteY6" fmla="*/ 695448 h 1138077"/>
              <a:gd name="connsiteX0" fmla="*/ 0 w 2370470"/>
              <a:gd name="connsiteY0" fmla="*/ 0 h 1138077"/>
              <a:gd name="connsiteX1" fmla="*/ 2264144 w 2370470"/>
              <a:gd name="connsiteY1" fmla="*/ 776571 h 1138077"/>
              <a:gd name="connsiteX2" fmla="*/ 2370470 w 2370470"/>
              <a:gd name="connsiteY2" fmla="*/ 617082 h 1138077"/>
              <a:gd name="connsiteX3" fmla="*/ 2359837 w 2370470"/>
              <a:gd name="connsiteY3" fmla="*/ 1084915 h 1138077"/>
              <a:gd name="connsiteX4" fmla="*/ 2030228 w 2370470"/>
              <a:gd name="connsiteY4" fmla="*/ 1138077 h 1138077"/>
              <a:gd name="connsiteX5" fmla="*/ 2168451 w 2370470"/>
              <a:gd name="connsiteY5" fmla="*/ 914794 h 1138077"/>
              <a:gd name="connsiteX6" fmla="*/ 116860 w 2370470"/>
              <a:gd name="connsiteY6" fmla="*/ 695448 h 1138077"/>
              <a:gd name="connsiteX0" fmla="*/ 0 w 2370470"/>
              <a:gd name="connsiteY0" fmla="*/ 0 h 1138077"/>
              <a:gd name="connsiteX1" fmla="*/ 2264144 w 2370470"/>
              <a:gd name="connsiteY1" fmla="*/ 776571 h 1138077"/>
              <a:gd name="connsiteX2" fmla="*/ 2370470 w 2370470"/>
              <a:gd name="connsiteY2" fmla="*/ 617082 h 1138077"/>
              <a:gd name="connsiteX3" fmla="*/ 2359837 w 2370470"/>
              <a:gd name="connsiteY3" fmla="*/ 1084915 h 1138077"/>
              <a:gd name="connsiteX4" fmla="*/ 2030228 w 2370470"/>
              <a:gd name="connsiteY4" fmla="*/ 1138077 h 1138077"/>
              <a:gd name="connsiteX5" fmla="*/ 2168451 w 2370470"/>
              <a:gd name="connsiteY5" fmla="*/ 914794 h 1138077"/>
              <a:gd name="connsiteX6" fmla="*/ 116860 w 2370470"/>
              <a:gd name="connsiteY6" fmla="*/ 695448 h 1138077"/>
              <a:gd name="connsiteX0" fmla="*/ 0 w 2370470"/>
              <a:gd name="connsiteY0" fmla="*/ 0 h 1138077"/>
              <a:gd name="connsiteX1" fmla="*/ 2264144 w 2370470"/>
              <a:gd name="connsiteY1" fmla="*/ 776571 h 1138077"/>
              <a:gd name="connsiteX2" fmla="*/ 2370470 w 2370470"/>
              <a:gd name="connsiteY2" fmla="*/ 617082 h 1138077"/>
              <a:gd name="connsiteX3" fmla="*/ 2359837 w 2370470"/>
              <a:gd name="connsiteY3" fmla="*/ 1084915 h 1138077"/>
              <a:gd name="connsiteX4" fmla="*/ 2030228 w 2370470"/>
              <a:gd name="connsiteY4" fmla="*/ 1138077 h 1138077"/>
              <a:gd name="connsiteX5" fmla="*/ 2168451 w 2370470"/>
              <a:gd name="connsiteY5" fmla="*/ 914794 h 1138077"/>
              <a:gd name="connsiteX6" fmla="*/ 116860 w 2370470"/>
              <a:gd name="connsiteY6" fmla="*/ 695448 h 1138077"/>
              <a:gd name="connsiteX0" fmla="*/ 0 w 2370470"/>
              <a:gd name="connsiteY0" fmla="*/ 0 h 1084915"/>
              <a:gd name="connsiteX1" fmla="*/ 2264144 w 2370470"/>
              <a:gd name="connsiteY1" fmla="*/ 776571 h 1084915"/>
              <a:gd name="connsiteX2" fmla="*/ 2370470 w 2370470"/>
              <a:gd name="connsiteY2" fmla="*/ 617082 h 1084915"/>
              <a:gd name="connsiteX3" fmla="*/ 2359837 w 2370470"/>
              <a:gd name="connsiteY3" fmla="*/ 1084915 h 1084915"/>
              <a:gd name="connsiteX4" fmla="*/ 1915928 w 2370470"/>
              <a:gd name="connsiteY4" fmla="*/ 1066110 h 1084915"/>
              <a:gd name="connsiteX5" fmla="*/ 2168451 w 2370470"/>
              <a:gd name="connsiteY5" fmla="*/ 914794 h 1084915"/>
              <a:gd name="connsiteX6" fmla="*/ 116860 w 2370470"/>
              <a:gd name="connsiteY6" fmla="*/ 695448 h 1084915"/>
              <a:gd name="connsiteX0" fmla="*/ 0 w 2370470"/>
              <a:gd name="connsiteY0" fmla="*/ 0 h 1144182"/>
              <a:gd name="connsiteX1" fmla="*/ 2264144 w 2370470"/>
              <a:gd name="connsiteY1" fmla="*/ 776571 h 1144182"/>
              <a:gd name="connsiteX2" fmla="*/ 2370470 w 2370470"/>
              <a:gd name="connsiteY2" fmla="*/ 617082 h 1144182"/>
              <a:gd name="connsiteX3" fmla="*/ 2317504 w 2370470"/>
              <a:gd name="connsiteY3" fmla="*/ 1144182 h 1144182"/>
              <a:gd name="connsiteX4" fmla="*/ 1915928 w 2370470"/>
              <a:gd name="connsiteY4" fmla="*/ 1066110 h 1144182"/>
              <a:gd name="connsiteX5" fmla="*/ 2168451 w 2370470"/>
              <a:gd name="connsiteY5" fmla="*/ 914794 h 1144182"/>
              <a:gd name="connsiteX6" fmla="*/ 116860 w 2370470"/>
              <a:gd name="connsiteY6" fmla="*/ 695448 h 1144182"/>
              <a:gd name="connsiteX0" fmla="*/ 0 w 2370470"/>
              <a:gd name="connsiteY0" fmla="*/ 0 h 1144182"/>
              <a:gd name="connsiteX1" fmla="*/ 2238744 w 2370470"/>
              <a:gd name="connsiteY1" fmla="*/ 835838 h 1144182"/>
              <a:gd name="connsiteX2" fmla="*/ 2370470 w 2370470"/>
              <a:gd name="connsiteY2" fmla="*/ 617082 h 1144182"/>
              <a:gd name="connsiteX3" fmla="*/ 2317504 w 2370470"/>
              <a:gd name="connsiteY3" fmla="*/ 1144182 h 1144182"/>
              <a:gd name="connsiteX4" fmla="*/ 1915928 w 2370470"/>
              <a:gd name="connsiteY4" fmla="*/ 1066110 h 1144182"/>
              <a:gd name="connsiteX5" fmla="*/ 2168451 w 2370470"/>
              <a:gd name="connsiteY5" fmla="*/ 914794 h 1144182"/>
              <a:gd name="connsiteX6" fmla="*/ 116860 w 2370470"/>
              <a:gd name="connsiteY6" fmla="*/ 695448 h 1144182"/>
              <a:gd name="connsiteX0" fmla="*/ 0 w 2332370"/>
              <a:gd name="connsiteY0" fmla="*/ 0 h 1144182"/>
              <a:gd name="connsiteX1" fmla="*/ 2238744 w 2332370"/>
              <a:gd name="connsiteY1" fmla="*/ 835838 h 1144182"/>
              <a:gd name="connsiteX2" fmla="*/ 2332370 w 2332370"/>
              <a:gd name="connsiteY2" fmla="*/ 710215 h 1144182"/>
              <a:gd name="connsiteX3" fmla="*/ 2317504 w 2332370"/>
              <a:gd name="connsiteY3" fmla="*/ 1144182 h 1144182"/>
              <a:gd name="connsiteX4" fmla="*/ 1915928 w 2332370"/>
              <a:gd name="connsiteY4" fmla="*/ 1066110 h 1144182"/>
              <a:gd name="connsiteX5" fmla="*/ 2168451 w 2332370"/>
              <a:gd name="connsiteY5" fmla="*/ 914794 h 1144182"/>
              <a:gd name="connsiteX6" fmla="*/ 116860 w 2332370"/>
              <a:gd name="connsiteY6" fmla="*/ 695448 h 1144182"/>
              <a:gd name="connsiteX0" fmla="*/ 0 w 2332370"/>
              <a:gd name="connsiteY0" fmla="*/ 0 h 1144182"/>
              <a:gd name="connsiteX1" fmla="*/ 2238744 w 2332370"/>
              <a:gd name="connsiteY1" fmla="*/ 835838 h 1144182"/>
              <a:gd name="connsiteX2" fmla="*/ 2332370 w 2332370"/>
              <a:gd name="connsiteY2" fmla="*/ 710215 h 1144182"/>
              <a:gd name="connsiteX3" fmla="*/ 2317504 w 2332370"/>
              <a:gd name="connsiteY3" fmla="*/ 1144182 h 1144182"/>
              <a:gd name="connsiteX4" fmla="*/ 2025995 w 2332370"/>
              <a:gd name="connsiteY4" fmla="*/ 1040710 h 1144182"/>
              <a:gd name="connsiteX5" fmla="*/ 2168451 w 2332370"/>
              <a:gd name="connsiteY5" fmla="*/ 914794 h 1144182"/>
              <a:gd name="connsiteX6" fmla="*/ 116860 w 2332370"/>
              <a:gd name="connsiteY6" fmla="*/ 695448 h 1144182"/>
              <a:gd name="connsiteX0" fmla="*/ 0 w 2357770"/>
              <a:gd name="connsiteY0" fmla="*/ 0 h 1144182"/>
              <a:gd name="connsiteX1" fmla="*/ 2238744 w 2357770"/>
              <a:gd name="connsiteY1" fmla="*/ 835838 h 1144182"/>
              <a:gd name="connsiteX2" fmla="*/ 2357770 w 2357770"/>
              <a:gd name="connsiteY2" fmla="*/ 744082 h 1144182"/>
              <a:gd name="connsiteX3" fmla="*/ 2317504 w 2357770"/>
              <a:gd name="connsiteY3" fmla="*/ 1144182 h 1144182"/>
              <a:gd name="connsiteX4" fmla="*/ 2025995 w 2357770"/>
              <a:gd name="connsiteY4" fmla="*/ 1040710 h 1144182"/>
              <a:gd name="connsiteX5" fmla="*/ 2168451 w 2357770"/>
              <a:gd name="connsiteY5" fmla="*/ 914794 h 1144182"/>
              <a:gd name="connsiteX6" fmla="*/ 116860 w 2357770"/>
              <a:gd name="connsiteY6" fmla="*/ 695448 h 1144182"/>
              <a:gd name="connsiteX0" fmla="*/ 0 w 2357770"/>
              <a:gd name="connsiteY0" fmla="*/ 0 h 1144182"/>
              <a:gd name="connsiteX1" fmla="*/ 2238744 w 2357770"/>
              <a:gd name="connsiteY1" fmla="*/ 899338 h 1144182"/>
              <a:gd name="connsiteX2" fmla="*/ 2357770 w 2357770"/>
              <a:gd name="connsiteY2" fmla="*/ 744082 h 1144182"/>
              <a:gd name="connsiteX3" fmla="*/ 2317504 w 2357770"/>
              <a:gd name="connsiteY3" fmla="*/ 1144182 h 1144182"/>
              <a:gd name="connsiteX4" fmla="*/ 2025995 w 2357770"/>
              <a:gd name="connsiteY4" fmla="*/ 1040710 h 1144182"/>
              <a:gd name="connsiteX5" fmla="*/ 2168451 w 2357770"/>
              <a:gd name="connsiteY5" fmla="*/ 914794 h 1144182"/>
              <a:gd name="connsiteX6" fmla="*/ 116860 w 2357770"/>
              <a:gd name="connsiteY6" fmla="*/ 695448 h 1144182"/>
              <a:gd name="connsiteX0" fmla="*/ 0 w 2357770"/>
              <a:gd name="connsiteY0" fmla="*/ 0 h 1144182"/>
              <a:gd name="connsiteX1" fmla="*/ 2238744 w 2357770"/>
              <a:gd name="connsiteY1" fmla="*/ 899338 h 1144182"/>
              <a:gd name="connsiteX2" fmla="*/ 2357770 w 2357770"/>
              <a:gd name="connsiteY2" fmla="*/ 744082 h 1144182"/>
              <a:gd name="connsiteX3" fmla="*/ 2317504 w 2357770"/>
              <a:gd name="connsiteY3" fmla="*/ 1144182 h 1144182"/>
              <a:gd name="connsiteX4" fmla="*/ 2025995 w 2357770"/>
              <a:gd name="connsiteY4" fmla="*/ 1040710 h 1144182"/>
              <a:gd name="connsiteX5" fmla="*/ 2172685 w 2357770"/>
              <a:gd name="connsiteY5" fmla="*/ 935960 h 1144182"/>
              <a:gd name="connsiteX6" fmla="*/ 116860 w 2357770"/>
              <a:gd name="connsiteY6" fmla="*/ 695448 h 1144182"/>
              <a:gd name="connsiteX0" fmla="*/ 0 w 2345070"/>
              <a:gd name="connsiteY0" fmla="*/ 0 h 1144182"/>
              <a:gd name="connsiteX1" fmla="*/ 2238744 w 2345070"/>
              <a:gd name="connsiteY1" fmla="*/ 899338 h 1144182"/>
              <a:gd name="connsiteX2" fmla="*/ 2345070 w 2345070"/>
              <a:gd name="connsiteY2" fmla="*/ 744082 h 1144182"/>
              <a:gd name="connsiteX3" fmla="*/ 2317504 w 2345070"/>
              <a:gd name="connsiteY3" fmla="*/ 1144182 h 1144182"/>
              <a:gd name="connsiteX4" fmla="*/ 2025995 w 2345070"/>
              <a:gd name="connsiteY4" fmla="*/ 1040710 h 1144182"/>
              <a:gd name="connsiteX5" fmla="*/ 2172685 w 2345070"/>
              <a:gd name="connsiteY5" fmla="*/ 935960 h 1144182"/>
              <a:gd name="connsiteX6" fmla="*/ 116860 w 2345070"/>
              <a:gd name="connsiteY6" fmla="*/ 695448 h 1144182"/>
              <a:gd name="connsiteX0" fmla="*/ 0 w 2357770"/>
              <a:gd name="connsiteY0" fmla="*/ 0 h 1144182"/>
              <a:gd name="connsiteX1" fmla="*/ 2238744 w 2357770"/>
              <a:gd name="connsiteY1" fmla="*/ 899338 h 1144182"/>
              <a:gd name="connsiteX2" fmla="*/ 2357770 w 2357770"/>
              <a:gd name="connsiteY2" fmla="*/ 756782 h 1144182"/>
              <a:gd name="connsiteX3" fmla="*/ 2317504 w 2357770"/>
              <a:gd name="connsiteY3" fmla="*/ 1144182 h 1144182"/>
              <a:gd name="connsiteX4" fmla="*/ 2025995 w 2357770"/>
              <a:gd name="connsiteY4" fmla="*/ 1040710 h 1144182"/>
              <a:gd name="connsiteX5" fmla="*/ 2172685 w 2357770"/>
              <a:gd name="connsiteY5" fmla="*/ 935960 h 1144182"/>
              <a:gd name="connsiteX6" fmla="*/ 116860 w 2357770"/>
              <a:gd name="connsiteY6" fmla="*/ 695448 h 1144182"/>
              <a:gd name="connsiteX0" fmla="*/ 0 w 2357770"/>
              <a:gd name="connsiteY0" fmla="*/ 0 h 1118782"/>
              <a:gd name="connsiteX1" fmla="*/ 2238744 w 2357770"/>
              <a:gd name="connsiteY1" fmla="*/ 899338 h 1118782"/>
              <a:gd name="connsiteX2" fmla="*/ 2357770 w 2357770"/>
              <a:gd name="connsiteY2" fmla="*/ 756782 h 1118782"/>
              <a:gd name="connsiteX3" fmla="*/ 2355604 w 2357770"/>
              <a:gd name="connsiteY3" fmla="*/ 1118782 h 1118782"/>
              <a:gd name="connsiteX4" fmla="*/ 2025995 w 2357770"/>
              <a:gd name="connsiteY4" fmla="*/ 1040710 h 1118782"/>
              <a:gd name="connsiteX5" fmla="*/ 2172685 w 2357770"/>
              <a:gd name="connsiteY5" fmla="*/ 935960 h 1118782"/>
              <a:gd name="connsiteX6" fmla="*/ 116860 w 2357770"/>
              <a:gd name="connsiteY6" fmla="*/ 695448 h 1118782"/>
              <a:gd name="connsiteX0" fmla="*/ 0 w 2357770"/>
              <a:gd name="connsiteY0" fmla="*/ 0 h 1135715"/>
              <a:gd name="connsiteX1" fmla="*/ 2238744 w 2357770"/>
              <a:gd name="connsiteY1" fmla="*/ 899338 h 1135715"/>
              <a:gd name="connsiteX2" fmla="*/ 2357770 w 2357770"/>
              <a:gd name="connsiteY2" fmla="*/ 756782 h 1135715"/>
              <a:gd name="connsiteX3" fmla="*/ 2347138 w 2357770"/>
              <a:gd name="connsiteY3" fmla="*/ 1135715 h 1135715"/>
              <a:gd name="connsiteX4" fmla="*/ 2025995 w 2357770"/>
              <a:gd name="connsiteY4" fmla="*/ 1040710 h 1135715"/>
              <a:gd name="connsiteX5" fmla="*/ 2172685 w 2357770"/>
              <a:gd name="connsiteY5" fmla="*/ 935960 h 1135715"/>
              <a:gd name="connsiteX6" fmla="*/ 116860 w 2357770"/>
              <a:gd name="connsiteY6" fmla="*/ 695448 h 1135715"/>
              <a:gd name="connsiteX0" fmla="*/ 0 w 2357770"/>
              <a:gd name="connsiteY0" fmla="*/ 0 h 1135715"/>
              <a:gd name="connsiteX1" fmla="*/ 2238744 w 2357770"/>
              <a:gd name="connsiteY1" fmla="*/ 899338 h 1135715"/>
              <a:gd name="connsiteX2" fmla="*/ 2357770 w 2357770"/>
              <a:gd name="connsiteY2" fmla="*/ 773715 h 1135715"/>
              <a:gd name="connsiteX3" fmla="*/ 2347138 w 2357770"/>
              <a:gd name="connsiteY3" fmla="*/ 1135715 h 1135715"/>
              <a:gd name="connsiteX4" fmla="*/ 2025995 w 2357770"/>
              <a:gd name="connsiteY4" fmla="*/ 1040710 h 1135715"/>
              <a:gd name="connsiteX5" fmla="*/ 2172685 w 2357770"/>
              <a:gd name="connsiteY5" fmla="*/ 935960 h 1135715"/>
              <a:gd name="connsiteX6" fmla="*/ 116860 w 2357770"/>
              <a:gd name="connsiteY6" fmla="*/ 695448 h 1135715"/>
              <a:gd name="connsiteX0" fmla="*/ 0 w 2357770"/>
              <a:gd name="connsiteY0" fmla="*/ 0 h 1135715"/>
              <a:gd name="connsiteX1" fmla="*/ 2238744 w 2357770"/>
              <a:gd name="connsiteY1" fmla="*/ 899338 h 1135715"/>
              <a:gd name="connsiteX2" fmla="*/ 2357770 w 2357770"/>
              <a:gd name="connsiteY2" fmla="*/ 814990 h 1135715"/>
              <a:gd name="connsiteX3" fmla="*/ 2347138 w 2357770"/>
              <a:gd name="connsiteY3" fmla="*/ 1135715 h 1135715"/>
              <a:gd name="connsiteX4" fmla="*/ 2025995 w 2357770"/>
              <a:gd name="connsiteY4" fmla="*/ 1040710 h 1135715"/>
              <a:gd name="connsiteX5" fmla="*/ 2172685 w 2357770"/>
              <a:gd name="connsiteY5" fmla="*/ 935960 h 1135715"/>
              <a:gd name="connsiteX6" fmla="*/ 116860 w 2357770"/>
              <a:gd name="connsiteY6" fmla="*/ 695448 h 1135715"/>
              <a:gd name="connsiteX0" fmla="*/ 0 w 2357770"/>
              <a:gd name="connsiteY0" fmla="*/ 0 h 1094440"/>
              <a:gd name="connsiteX1" fmla="*/ 2238744 w 2357770"/>
              <a:gd name="connsiteY1" fmla="*/ 899338 h 1094440"/>
              <a:gd name="connsiteX2" fmla="*/ 2357770 w 2357770"/>
              <a:gd name="connsiteY2" fmla="*/ 814990 h 1094440"/>
              <a:gd name="connsiteX3" fmla="*/ 2339171 w 2357770"/>
              <a:gd name="connsiteY3" fmla="*/ 1094440 h 1094440"/>
              <a:gd name="connsiteX4" fmla="*/ 2025995 w 2357770"/>
              <a:gd name="connsiteY4" fmla="*/ 1040710 h 1094440"/>
              <a:gd name="connsiteX5" fmla="*/ 2172685 w 2357770"/>
              <a:gd name="connsiteY5" fmla="*/ 935960 h 1094440"/>
              <a:gd name="connsiteX6" fmla="*/ 116860 w 2357770"/>
              <a:gd name="connsiteY6" fmla="*/ 695448 h 1094440"/>
              <a:gd name="connsiteX0" fmla="*/ 0 w 2430790"/>
              <a:gd name="connsiteY0" fmla="*/ 0 h 1132540"/>
              <a:gd name="connsiteX1" fmla="*/ 2238744 w 2430790"/>
              <a:gd name="connsiteY1" fmla="*/ 899338 h 1132540"/>
              <a:gd name="connsiteX2" fmla="*/ 2357770 w 2430790"/>
              <a:gd name="connsiteY2" fmla="*/ 814990 h 1132540"/>
              <a:gd name="connsiteX3" fmla="*/ 2430790 w 2430790"/>
              <a:gd name="connsiteY3" fmla="*/ 1132540 h 1132540"/>
              <a:gd name="connsiteX4" fmla="*/ 2025995 w 2430790"/>
              <a:gd name="connsiteY4" fmla="*/ 1040710 h 1132540"/>
              <a:gd name="connsiteX5" fmla="*/ 2172685 w 2430790"/>
              <a:gd name="connsiteY5" fmla="*/ 935960 h 1132540"/>
              <a:gd name="connsiteX6" fmla="*/ 116860 w 2430790"/>
              <a:gd name="connsiteY6" fmla="*/ 695448 h 1132540"/>
              <a:gd name="connsiteX0" fmla="*/ 0 w 2430790"/>
              <a:gd name="connsiteY0" fmla="*/ 0 h 1132540"/>
              <a:gd name="connsiteX1" fmla="*/ 2238744 w 2430790"/>
              <a:gd name="connsiteY1" fmla="*/ 899338 h 1132540"/>
              <a:gd name="connsiteX2" fmla="*/ 2357770 w 2430790"/>
              <a:gd name="connsiteY2" fmla="*/ 814990 h 1132540"/>
              <a:gd name="connsiteX3" fmla="*/ 2430790 w 2430790"/>
              <a:gd name="connsiteY3" fmla="*/ 1132540 h 1132540"/>
              <a:gd name="connsiteX4" fmla="*/ 2014045 w 2430790"/>
              <a:gd name="connsiteY4" fmla="*/ 1012135 h 1132540"/>
              <a:gd name="connsiteX5" fmla="*/ 2172685 w 2430790"/>
              <a:gd name="connsiteY5" fmla="*/ 935960 h 1132540"/>
              <a:gd name="connsiteX6" fmla="*/ 116860 w 2430790"/>
              <a:gd name="connsiteY6" fmla="*/ 695448 h 1132540"/>
              <a:gd name="connsiteX0" fmla="*/ 0 w 2430790"/>
              <a:gd name="connsiteY0" fmla="*/ 0 h 1132540"/>
              <a:gd name="connsiteX1" fmla="*/ 2238744 w 2430790"/>
              <a:gd name="connsiteY1" fmla="*/ 899338 h 1132540"/>
              <a:gd name="connsiteX2" fmla="*/ 2317936 w 2430790"/>
              <a:gd name="connsiteY2" fmla="*/ 795940 h 1132540"/>
              <a:gd name="connsiteX3" fmla="*/ 2430790 w 2430790"/>
              <a:gd name="connsiteY3" fmla="*/ 1132540 h 1132540"/>
              <a:gd name="connsiteX4" fmla="*/ 2014045 w 2430790"/>
              <a:gd name="connsiteY4" fmla="*/ 1012135 h 1132540"/>
              <a:gd name="connsiteX5" fmla="*/ 2172685 w 2430790"/>
              <a:gd name="connsiteY5" fmla="*/ 935960 h 1132540"/>
              <a:gd name="connsiteX6" fmla="*/ 116860 w 2430790"/>
              <a:gd name="connsiteY6" fmla="*/ 695448 h 1132540"/>
              <a:gd name="connsiteX0" fmla="*/ 0 w 2418840"/>
              <a:gd name="connsiteY0" fmla="*/ 0 h 1119840"/>
              <a:gd name="connsiteX1" fmla="*/ 2238744 w 2418840"/>
              <a:gd name="connsiteY1" fmla="*/ 899338 h 1119840"/>
              <a:gd name="connsiteX2" fmla="*/ 2317936 w 2418840"/>
              <a:gd name="connsiteY2" fmla="*/ 795940 h 1119840"/>
              <a:gd name="connsiteX3" fmla="*/ 2418840 w 2418840"/>
              <a:gd name="connsiteY3" fmla="*/ 1119840 h 1119840"/>
              <a:gd name="connsiteX4" fmla="*/ 2014045 w 2418840"/>
              <a:gd name="connsiteY4" fmla="*/ 1012135 h 1119840"/>
              <a:gd name="connsiteX5" fmla="*/ 2172685 w 2418840"/>
              <a:gd name="connsiteY5" fmla="*/ 935960 h 1119840"/>
              <a:gd name="connsiteX6" fmla="*/ 116860 w 2418840"/>
              <a:gd name="connsiteY6" fmla="*/ 695448 h 11198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18840" h="1119840">
                <a:moveTo>
                  <a:pt x="0" y="0"/>
                </a:moveTo>
                <a:cubicBezTo>
                  <a:pt x="1542115" y="93757"/>
                  <a:pt x="2025896" y="712448"/>
                  <a:pt x="2238744" y="899338"/>
                </a:cubicBezTo>
                <a:lnTo>
                  <a:pt x="2317936" y="795940"/>
                </a:lnTo>
                <a:lnTo>
                  <a:pt x="2418840" y="1119840"/>
                </a:lnTo>
                <a:lnTo>
                  <a:pt x="2014045" y="1012135"/>
                </a:lnTo>
                <a:lnTo>
                  <a:pt x="2172685" y="935960"/>
                </a:lnTo>
                <a:cubicBezTo>
                  <a:pt x="1329367" y="531234"/>
                  <a:pt x="409846" y="668374"/>
                  <a:pt x="116860" y="695448"/>
                </a:cubicBezTo>
              </a:path>
            </a:pathLst>
          </a:custGeom>
          <a:gradFill flip="none" rotWithShape="1">
            <a:gsLst>
              <a:gs pos="23000">
                <a:schemeClr val="accent1">
                  <a:lumMod val="5000"/>
                  <a:lumOff val="95000"/>
                  <a:alpha val="0"/>
                </a:schemeClr>
              </a:gs>
              <a:gs pos="100000">
                <a:srgbClr val="F4FBFE"/>
              </a:gs>
            </a:gsLst>
            <a:lin ang="2700000" scaled="1"/>
            <a:tileRect/>
          </a:gradFill>
          <a:ln>
            <a:gradFill flip="none" rotWithShape="1">
              <a:gsLst>
                <a:gs pos="26000">
                  <a:schemeClr val="accent1">
                    <a:lumMod val="0"/>
                    <a:lumOff val="100000"/>
                    <a:alpha val="0"/>
                  </a:schemeClr>
                </a:gs>
                <a:gs pos="71000">
                  <a:srgbClr val="99DFF9"/>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lnSpc>
                <a:spcPct val="130000"/>
              </a:lnSpc>
            </a:pPr>
            <a:endParaRPr lang="en-US" altLang="zh-CN" sz="24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23" name="直接连接符 22"/>
          <p:cNvCxnSpPr>
            <a:stCxn id="7" idx="3"/>
            <a:endCxn id="8" idx="1"/>
          </p:cNvCxnSpPr>
          <p:nvPr/>
        </p:nvCxnSpPr>
        <p:spPr bwMode="auto">
          <a:xfrm>
            <a:off x="5960808" y="2859196"/>
            <a:ext cx="2357122"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graphicFrame>
        <p:nvGraphicFramePr>
          <p:cNvPr id="29" name="表格 28"/>
          <p:cNvGraphicFramePr>
            <a:graphicFrameLocks noGrp="1"/>
          </p:cNvGraphicFramePr>
          <p:nvPr>
            <p:extLst>
              <p:ext uri="{D42A27DB-BD31-4B8C-83A1-F6EECF244321}">
                <p14:modId xmlns:p14="http://schemas.microsoft.com/office/powerpoint/2010/main" val="2318676085"/>
              </p:ext>
            </p:extLst>
          </p:nvPr>
        </p:nvGraphicFramePr>
        <p:xfrm>
          <a:off x="1542113" y="5099718"/>
          <a:ext cx="3944287" cy="1225296"/>
        </p:xfrm>
        <a:graphic>
          <a:graphicData uri="http://schemas.openxmlformats.org/drawingml/2006/table">
            <a:tbl>
              <a:tblPr/>
              <a:tblGrid>
                <a:gridCol w="1543284">
                  <a:extLst>
                    <a:ext uri="{9D8B030D-6E8A-4147-A177-3AD203B41FA5}">
                      <a16:colId xmlns="" xmlns:a16="http://schemas.microsoft.com/office/drawing/2014/main" val="20000"/>
                    </a:ext>
                  </a:extLst>
                </a:gridCol>
                <a:gridCol w="1012537">
                  <a:extLst>
                    <a:ext uri="{9D8B030D-6E8A-4147-A177-3AD203B41FA5}">
                      <a16:colId xmlns="" xmlns:a16="http://schemas.microsoft.com/office/drawing/2014/main" val="20002"/>
                    </a:ext>
                  </a:extLst>
                </a:gridCol>
                <a:gridCol w="1388466">
                  <a:extLst>
                    <a:ext uri="{9D8B030D-6E8A-4147-A177-3AD203B41FA5}">
                      <a16:colId xmlns="" xmlns:a16="http://schemas.microsoft.com/office/drawing/2014/main" val="20003"/>
                    </a:ext>
                  </a:extLst>
                </a:gridCol>
              </a:tblGrid>
              <a:tr h="191291">
                <a:tc>
                  <a:txBody>
                    <a:bodyPr/>
                    <a:lstStyle/>
                    <a:p>
                      <a:pPr marL="0" algn="ctr" defTabSz="1219170" rtl="0" eaLnBrk="1" fontAlgn="ctr" latinLnBrk="0" hangingPunct="1">
                        <a:lnSpc>
                          <a:spcPct val="130000"/>
                        </a:lnSpc>
                        <a:spcBef>
                          <a:spcPts val="0"/>
                        </a:spcBef>
                        <a:spcAft>
                          <a:spcPts val="0"/>
                        </a:spcAft>
                      </a:pPr>
                      <a:r>
                        <a:rPr lang="en-US" sz="1200" b="1" dirty="0" smtClean="0">
                          <a:solidFill>
                            <a:schemeClr val="bg1"/>
                          </a:solidFill>
                          <a:latin typeface="Huawei Sans" panose="020C0503030203020204" pitchFamily="34" charset="0"/>
                        </a:rPr>
                        <a:t>Destination Network</a:t>
                      </a:r>
                      <a:endParaRPr lang="en-US" sz="1200" b="1" dirty="0">
                        <a:solidFill>
                          <a:schemeClr val="bg1"/>
                        </a:solidFill>
                        <a:latin typeface="Huawei Sans" panose="020C0503030203020204" pitchFamily="34" charset="0"/>
                      </a:endParaRPr>
                    </a:p>
                  </a:txBody>
                  <a:tcPr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solidFill>
                      <a:srgbClr val="00B0F0"/>
                    </a:solidFill>
                  </a:tcPr>
                </a:tc>
                <a:tc>
                  <a:txBody>
                    <a:bodyPr/>
                    <a:lstStyle/>
                    <a:p>
                      <a:pPr marL="0" algn="ctr" defTabSz="1219170" rtl="0" eaLnBrk="1" fontAlgn="ctr" latinLnBrk="0" hangingPunct="1">
                        <a:lnSpc>
                          <a:spcPct val="130000"/>
                        </a:lnSpc>
                        <a:spcBef>
                          <a:spcPts val="0"/>
                        </a:spcBef>
                        <a:spcAft>
                          <a:spcPts val="0"/>
                        </a:spcAft>
                      </a:pPr>
                      <a:r>
                        <a:rPr lang="en-US" sz="1200" b="1" dirty="0" smtClean="0">
                          <a:solidFill>
                            <a:schemeClr val="bg1"/>
                          </a:solidFill>
                          <a:latin typeface="Huawei Sans" panose="020C0503030203020204" pitchFamily="34" charset="0"/>
                        </a:rPr>
                        <a:t>Next Hop</a:t>
                      </a:r>
                      <a:endParaRPr lang="en-US" sz="1200" b="1" dirty="0">
                        <a:solidFill>
                          <a:schemeClr val="bg1"/>
                        </a:solidFill>
                        <a:latin typeface="Huawei Sans" panose="020C0503030203020204" pitchFamily="34" charset="0"/>
                      </a:endParaRPr>
                    </a:p>
                  </a:txBody>
                  <a:tcPr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solidFill>
                      <a:srgbClr val="00B0F0"/>
                    </a:solidFill>
                  </a:tcPr>
                </a:tc>
                <a:tc>
                  <a:txBody>
                    <a:bodyPr/>
                    <a:lstStyle/>
                    <a:p>
                      <a:pPr marL="0" algn="ctr" defTabSz="1219170" rtl="0" eaLnBrk="1" fontAlgn="ctr" latinLnBrk="0" hangingPunct="1">
                        <a:lnSpc>
                          <a:spcPct val="130000"/>
                        </a:lnSpc>
                        <a:spcBef>
                          <a:spcPts val="0"/>
                        </a:spcBef>
                        <a:spcAft>
                          <a:spcPts val="0"/>
                        </a:spcAft>
                      </a:pPr>
                      <a:r>
                        <a:rPr lang="en-US" sz="1200" b="1" dirty="0" smtClean="0">
                          <a:solidFill>
                            <a:schemeClr val="bg1"/>
                          </a:solidFill>
                          <a:latin typeface="Huawei Sans" panose="020C0503030203020204" pitchFamily="34" charset="0"/>
                        </a:rPr>
                        <a:t>Outbound Interface</a:t>
                      </a:r>
                      <a:endParaRPr lang="en-US" sz="1200" b="1" dirty="0">
                        <a:solidFill>
                          <a:schemeClr val="bg1"/>
                        </a:solidFill>
                        <a:latin typeface="Huawei Sans" panose="020C0503030203020204" pitchFamily="34" charset="0"/>
                      </a:endParaRPr>
                    </a:p>
                  </a:txBody>
                  <a:tcPr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solidFill>
                      <a:srgbClr val="00B0F0"/>
                    </a:solidFill>
                  </a:tcPr>
                </a:tc>
                <a:extLst>
                  <a:ext uri="{0D108BD9-81ED-4DB2-BD59-A6C34878D82A}">
                    <a16:rowId xmlns="" xmlns:a16="http://schemas.microsoft.com/office/drawing/2014/main" val="10000"/>
                  </a:ext>
                </a:extLst>
              </a:tr>
              <a:tr h="0">
                <a:tc>
                  <a:txBody>
                    <a:bodyPr/>
                    <a:lstStyle/>
                    <a:p>
                      <a:pPr lvl="0" algn="ctr" fontAlgn="ctr">
                        <a:lnSpc>
                          <a:spcPct val="130000"/>
                        </a:lnSpc>
                        <a:spcBef>
                          <a:spcPts val="0"/>
                        </a:spcBef>
                        <a:spcAft>
                          <a:spcPts val="0"/>
                        </a:spcAft>
                      </a:pPr>
                      <a:r>
                        <a:rPr lang="en-US" sz="1200" dirty="0" smtClean="0">
                          <a:solidFill>
                            <a:prstClr val="black"/>
                          </a:solidFill>
                          <a:latin typeface="Huawei Sans" panose="020C0503030203020204" pitchFamily="34" charset="0"/>
                        </a:rPr>
                        <a:t>192.168.21.0/24</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tcPr>
                </a:tc>
                <a:tc>
                  <a:txBody>
                    <a:bodyPr/>
                    <a:lstStyle/>
                    <a:p>
                      <a:pPr marL="0" algn="ctr" defTabSz="914400" rtl="0" eaLnBrk="1" fontAlgn="ctr" latinLnBrk="0" hangingPunct="1">
                        <a:lnSpc>
                          <a:spcPct val="130000"/>
                        </a:lnSpc>
                        <a:spcBef>
                          <a:spcPts val="0"/>
                        </a:spcBef>
                        <a:spcAft>
                          <a:spcPts val="0"/>
                        </a:spcAft>
                      </a:pPr>
                      <a:r>
                        <a:rPr lang="en-US" sz="1200" dirty="0" smtClean="0">
                          <a:solidFill>
                            <a:schemeClr val="tx1"/>
                          </a:solidFill>
                          <a:latin typeface="Huawei Sans" panose="020C0503030203020204" pitchFamily="34" charset="0"/>
                        </a:rPr>
                        <a:t>10.0.23.3</a:t>
                      </a:r>
                      <a:endParaRPr lang="en-US" altLang="zh-CN" sz="1200" b="0" kern="12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tcPr>
                </a:tc>
                <a:tc>
                  <a:txBody>
                    <a:bodyPr/>
                    <a:lstStyle/>
                    <a:p>
                      <a:pPr algn="ctr" fontAlgn="ctr">
                        <a:lnSpc>
                          <a:spcPct val="130000"/>
                        </a:lnSpc>
                        <a:spcBef>
                          <a:spcPts val="0"/>
                        </a:spcBef>
                        <a:spcAft>
                          <a:spcPts val="0"/>
                        </a:spcAft>
                      </a:pPr>
                      <a:r>
                        <a:rPr lang="en-US" sz="1200" dirty="0" smtClean="0">
                          <a:solidFill>
                            <a:schemeClr val="tx1"/>
                          </a:solidFill>
                          <a:latin typeface="Huawei Sans" panose="020C0503030203020204" pitchFamily="34" charset="0"/>
                        </a:rPr>
                        <a:t>GE0/0/0</a:t>
                      </a:r>
                      <a:endParaRPr lang="en-US" altLang="zh-CN" sz="12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tcPr>
                </a:tc>
                <a:extLst>
                  <a:ext uri="{0D108BD9-81ED-4DB2-BD59-A6C34878D82A}">
                    <a16:rowId xmlns="" xmlns:a16="http://schemas.microsoft.com/office/drawing/2014/main" val="10001"/>
                  </a:ext>
                </a:extLst>
              </a:tr>
              <a:tr h="0">
                <a:tc>
                  <a:txBody>
                    <a:bodyPr/>
                    <a:lstStyle/>
                    <a:p>
                      <a:pPr lvl="0" algn="ctr" fontAlgn="ctr">
                        <a:lnSpc>
                          <a:spcPct val="130000"/>
                        </a:lnSpc>
                        <a:spcBef>
                          <a:spcPts val="0"/>
                        </a:spcBef>
                        <a:spcAft>
                          <a:spcPts val="0"/>
                        </a:spcAft>
                      </a:pPr>
                      <a:r>
                        <a:rPr lang="en-US" sz="1200" dirty="0" smtClean="0">
                          <a:solidFill>
                            <a:prstClr val="black"/>
                          </a:solidFill>
                          <a:latin typeface="Huawei Sans" panose="020C0503030203020204" pitchFamily="34" charset="0"/>
                        </a:rPr>
                        <a:t>10.0.23.0/24</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tcPr>
                </a:tc>
                <a:tc>
                  <a:txBody>
                    <a:bodyPr/>
                    <a:lstStyle/>
                    <a:p>
                      <a:pPr marL="0" algn="ctr" defTabSz="914400" rtl="0" eaLnBrk="1" fontAlgn="ctr" latinLnBrk="0" hangingPunct="1">
                        <a:lnSpc>
                          <a:spcPct val="130000"/>
                        </a:lnSpc>
                        <a:spcBef>
                          <a:spcPts val="0"/>
                        </a:spcBef>
                        <a:spcAft>
                          <a:spcPts val="0"/>
                        </a:spcAft>
                      </a:pPr>
                      <a:r>
                        <a:rPr lang="en-US" sz="1200" b="1" dirty="0" smtClean="0">
                          <a:solidFill>
                            <a:srgbClr val="EC7061"/>
                          </a:solidFill>
                          <a:latin typeface="Huawei Sans" panose="020C0503030203020204" pitchFamily="34" charset="0"/>
                        </a:rPr>
                        <a:t>10.0.12.2</a:t>
                      </a:r>
                      <a:endParaRPr lang="en-US" altLang="zh-CN" sz="1200" b="1" kern="1200" dirty="0">
                        <a:solidFill>
                          <a:srgbClr val="EC706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tcPr>
                </a:tc>
                <a:tc>
                  <a:txBody>
                    <a:bodyPr/>
                    <a:lstStyle/>
                    <a:p>
                      <a:pPr algn="ctr" fontAlgn="ctr">
                        <a:lnSpc>
                          <a:spcPct val="130000"/>
                        </a:lnSpc>
                        <a:spcBef>
                          <a:spcPts val="0"/>
                        </a:spcBef>
                        <a:spcAft>
                          <a:spcPts val="0"/>
                        </a:spcAft>
                      </a:pPr>
                      <a:r>
                        <a:rPr lang="en-US" sz="1200" dirty="0" smtClean="0">
                          <a:solidFill>
                            <a:schemeClr val="tx1"/>
                          </a:solidFill>
                          <a:latin typeface="Huawei Sans" panose="020C0503030203020204" pitchFamily="34" charset="0"/>
                        </a:rPr>
                        <a:t>GE0/0/0</a:t>
                      </a:r>
                      <a:endParaRPr lang="en-US" altLang="zh-CN" sz="12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tcPr>
                </a:tc>
                <a:extLst>
                  <a:ext uri="{0D108BD9-81ED-4DB2-BD59-A6C34878D82A}">
                    <a16:rowId xmlns="" xmlns:a16="http://schemas.microsoft.com/office/drawing/2014/main" val="10002"/>
                  </a:ext>
                </a:extLst>
              </a:tr>
            </a:tbl>
          </a:graphicData>
        </a:graphic>
      </p:graphicFrame>
      <p:sp>
        <p:nvSpPr>
          <p:cNvPr id="24" name="TextBox 26"/>
          <p:cNvSpPr txBox="1"/>
          <p:nvPr/>
        </p:nvSpPr>
        <p:spPr>
          <a:xfrm>
            <a:off x="1542115" y="3774632"/>
            <a:ext cx="3944286" cy="954107"/>
          </a:xfrm>
          <a:prstGeom prst="rect">
            <a:avLst/>
          </a:prstGeom>
          <a:solidFill>
            <a:srgbClr val="F4FBFE"/>
          </a:solidFill>
          <a:ln w="12700">
            <a:solidFill>
              <a:srgbClr val="99DFF9"/>
            </a:solidFill>
          </a:ln>
        </p:spPr>
        <p:txBody>
          <a:bodyPr wrap="square" rtlCol="0">
            <a:spAutoFit/>
          </a:bodyPr>
          <a:lstStyle/>
          <a:p>
            <a:pPr fontAlgn="ctr"/>
            <a:r>
              <a:rPr lang="en-US" sz="1400" b="1" dirty="0" err="1" smtClean="0">
                <a:latin typeface="Huawei Sans" panose="020C0503030203020204" pitchFamily="34" charset="0"/>
              </a:rPr>
              <a:t>ip</a:t>
            </a:r>
            <a:r>
              <a:rPr lang="en-US" sz="1400" b="1" dirty="0" smtClean="0">
                <a:latin typeface="Huawei Sans" panose="020C0503030203020204" pitchFamily="34" charset="0"/>
              </a:rPr>
              <a:t> route-static 192.168.21.0 24 10.0.23.3</a:t>
            </a:r>
          </a:p>
          <a:p>
            <a:pPr fontAlgn="ctr"/>
            <a:endParaRPr lang="en-US" altLang="zh-CN" sz="1400" b="1" dirty="0" smtClean="0">
              <a:solidFill>
                <a:srgbClr val="990000"/>
              </a:solidFill>
              <a:latin typeface="Huawei Sans" panose="020C0503030203020204" pitchFamily="34" charset="0"/>
              <a:ea typeface="方正兰亭黑简体" panose="02000000000000000000" pitchFamily="2" charset="-122"/>
              <a:sym typeface="Huawei Sans" panose="020C0503030203020204" pitchFamily="34" charset="0"/>
            </a:endParaRPr>
          </a:p>
          <a:p>
            <a:pPr fontAlgn="ctr"/>
            <a:endParaRPr lang="en-US" altLang="zh-CN" sz="1400" b="1" dirty="0" smtClean="0">
              <a:solidFill>
                <a:srgbClr val="990000"/>
              </a:solidFill>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400" b="1" dirty="0" err="1" smtClean="0">
                <a:latin typeface="Huawei Sans" panose="020C0503030203020204" pitchFamily="34" charset="0"/>
              </a:rPr>
              <a:t>ip</a:t>
            </a:r>
            <a:r>
              <a:rPr lang="en-US" sz="1400" b="1" dirty="0" smtClean="0">
                <a:latin typeface="Huawei Sans" panose="020C0503030203020204" pitchFamily="34" charset="0"/>
              </a:rPr>
              <a:t> route-static 10.0.23.0 24 10.0.12.2</a:t>
            </a:r>
            <a:endParaRPr lang="en-US" altLang="zh-CN" sz="1400"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 name="Freeform 4"/>
          <p:cNvSpPr/>
          <p:nvPr/>
        </p:nvSpPr>
        <p:spPr bwMode="auto">
          <a:xfrm>
            <a:off x="3352463" y="4049468"/>
            <a:ext cx="1107213" cy="469900"/>
          </a:xfrm>
          <a:custGeom>
            <a:avLst/>
            <a:gdLst>
              <a:gd name="connsiteX0" fmla="*/ 863600 w 863600"/>
              <a:gd name="connsiteY0" fmla="*/ 0 h 469900"/>
              <a:gd name="connsiteX1" fmla="*/ 863600 w 863600"/>
              <a:gd name="connsiteY1" fmla="*/ 228600 h 469900"/>
              <a:gd name="connsiteX2" fmla="*/ 0 w 863600"/>
              <a:gd name="connsiteY2" fmla="*/ 228600 h 469900"/>
              <a:gd name="connsiteX3" fmla="*/ 0 w 863600"/>
              <a:gd name="connsiteY3" fmla="*/ 469900 h 469900"/>
            </a:gdLst>
            <a:ahLst/>
            <a:cxnLst>
              <a:cxn ang="0">
                <a:pos x="connsiteX0" y="connsiteY0"/>
              </a:cxn>
              <a:cxn ang="0">
                <a:pos x="connsiteX1" y="connsiteY1"/>
              </a:cxn>
              <a:cxn ang="0">
                <a:pos x="connsiteX2" y="connsiteY2"/>
              </a:cxn>
              <a:cxn ang="0">
                <a:pos x="connsiteX3" y="connsiteY3"/>
              </a:cxn>
            </a:cxnLst>
            <a:rect l="l" t="t" r="r" b="b"/>
            <a:pathLst>
              <a:path w="863600" h="469900">
                <a:moveTo>
                  <a:pt x="863600" y="0"/>
                </a:moveTo>
                <a:lnTo>
                  <a:pt x="863600" y="228600"/>
                </a:lnTo>
                <a:lnTo>
                  <a:pt x="0" y="228600"/>
                </a:lnTo>
                <a:lnTo>
                  <a:pt x="0" y="469900"/>
                </a:lnTo>
              </a:path>
            </a:pathLst>
          </a:custGeom>
          <a:noFill/>
          <a:ln w="28575" cap="flat" cmpd="sng" algn="ctr">
            <a:solidFill>
              <a:srgbClr val="EC7061"/>
            </a:solidFill>
            <a:prstDash val="solid"/>
            <a:round/>
            <a:headEnd type="none" w="med" len="med"/>
            <a:tailEnd type="triangle" w="med" len="med"/>
          </a:ln>
          <a:effectLst/>
        </p:spPr>
        <p:txBody>
          <a:bodyPr rtlCol="0" anchor="ct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 name="TextBox 31"/>
          <p:cNvSpPr txBox="1"/>
          <p:nvPr/>
        </p:nvSpPr>
        <p:spPr>
          <a:xfrm>
            <a:off x="5566889" y="3931464"/>
            <a:ext cx="5185064" cy="307777"/>
          </a:xfrm>
          <a:prstGeom prst="rect">
            <a:avLst/>
          </a:prstGeom>
          <a:noFill/>
        </p:spPr>
        <p:txBody>
          <a:bodyPr wrap="square" rtlCol="0">
            <a:spAutoFit/>
          </a:bodyPr>
          <a:lstStyle/>
          <a:p>
            <a:pPr fontAlgn="ctr"/>
            <a:r>
              <a:rPr lang="en-US" sz="1400" b="1" dirty="0" smtClean="0">
                <a:latin typeface="Huawei Sans" panose="020C0503030203020204" pitchFamily="34" charset="0"/>
              </a:rPr>
              <a:t>Obtain the directly connected next hop through recursion</a:t>
            </a:r>
            <a:endParaRPr lang="en-US" altLang="zh-CN" sz="1400" b="1" dirty="0" smtClean="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7" name="TextBox 24"/>
          <p:cNvSpPr txBox="1"/>
          <p:nvPr/>
        </p:nvSpPr>
        <p:spPr>
          <a:xfrm>
            <a:off x="5566889" y="4212128"/>
            <a:ext cx="5433211" cy="695575"/>
          </a:xfrm>
          <a:prstGeom prst="rect">
            <a:avLst/>
          </a:prstGeom>
          <a:noFill/>
        </p:spPr>
        <p:txBody>
          <a:bodyPr wrap="square" rtlCol="0">
            <a:spAutoFit/>
          </a:bodyPr>
          <a:lstStyle/>
          <a:p>
            <a:pPr fontAlgn="ctr">
              <a:lnSpc>
                <a:spcPct val="140000"/>
              </a:lnSpc>
            </a:pPr>
            <a:r>
              <a:rPr lang="en-US" sz="1400" dirty="0" smtClean="0">
                <a:latin typeface="Huawei Sans" panose="020C0503030203020204" pitchFamily="34" charset="0"/>
              </a:rPr>
              <a:t>In this example, a route to 10.0.23.3 is added to R1 so that the route to 192.168.21.0/24 can be recursive.</a:t>
            </a:r>
            <a:endPar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8" name="TextBox 27"/>
          <p:cNvSpPr txBox="1"/>
          <p:nvPr/>
        </p:nvSpPr>
        <p:spPr>
          <a:xfrm>
            <a:off x="4459676" y="4058240"/>
            <a:ext cx="1130633" cy="307777"/>
          </a:xfrm>
          <a:prstGeom prst="rect">
            <a:avLst/>
          </a:prstGeom>
          <a:noFill/>
        </p:spPr>
        <p:txBody>
          <a:bodyPr wrap="square" rtlCol="0">
            <a:spAutoFit/>
          </a:bodyPr>
          <a:lstStyle/>
          <a:p>
            <a:pPr fontAlgn="ctr"/>
            <a:r>
              <a:rPr lang="en-US" sz="1400" b="1" dirty="0" smtClean="0">
                <a:solidFill>
                  <a:srgbClr val="EC7061"/>
                </a:solidFill>
                <a:latin typeface="Huawei Sans" panose="020C0503030203020204" pitchFamily="34" charset="0"/>
              </a:rPr>
              <a:t>Recursion</a:t>
            </a:r>
            <a:endParaRPr lang="en-US" altLang="zh-CN" sz="1400" b="1"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20" name="直接箭头连接符 19"/>
          <p:cNvCxnSpPr/>
          <p:nvPr/>
        </p:nvCxnSpPr>
        <p:spPr>
          <a:xfrm>
            <a:off x="3352463" y="4728739"/>
            <a:ext cx="0" cy="370979"/>
          </a:xfrm>
          <a:prstGeom prst="straightConnector1">
            <a:avLst/>
          </a:prstGeom>
          <a:ln w="19050">
            <a:solidFill>
              <a:srgbClr val="00B0F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98040227"/>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mtClean="0"/>
              <a:t>Data Forwarding Process</a:t>
            </a:r>
            <a:endParaRPr lang="en-US" altLang="zh-CN" dirty="0">
              <a:sym typeface="Huawei Sans" panose="020C0503030203020204" pitchFamily="34" charset="0"/>
            </a:endParaRPr>
          </a:p>
        </p:txBody>
      </p:sp>
      <p:sp>
        <p:nvSpPr>
          <p:cNvPr id="44" name="椭圆形标注 43"/>
          <p:cNvSpPr/>
          <p:nvPr/>
        </p:nvSpPr>
        <p:spPr bwMode="auto">
          <a:xfrm>
            <a:off x="712736" y="1609418"/>
            <a:ext cx="1778950" cy="1096755"/>
          </a:xfrm>
          <a:prstGeom prst="wedgeEllipseCallout">
            <a:avLst/>
          </a:prstGeom>
          <a:solidFill>
            <a:srgbClr val="FFFFCC"/>
          </a:solidFill>
          <a:ln w="9525" cap="flat" cmpd="sng" algn="ctr">
            <a:solidFill>
              <a:srgbClr val="FFD17D"/>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ctr" latinLnBrk="0" hangingPunct="1">
              <a:lnSpc>
                <a:spcPct val="130000"/>
              </a:lnSpc>
              <a:spcBef>
                <a:spcPct val="0"/>
              </a:spcBef>
              <a:spcAft>
                <a:spcPct val="0"/>
              </a:spcAft>
              <a:buClrTx/>
              <a:buSzTx/>
              <a:buFontTx/>
              <a:buNone/>
              <a:tabLst/>
            </a:pPr>
            <a:r>
              <a:rPr lang="en-US" sz="1400" dirty="0" smtClean="0">
                <a:latin typeface="Huawei Sans" panose="020C0503030203020204" pitchFamily="34" charset="0"/>
              </a:rPr>
              <a:t>Destination IP address:</a:t>
            </a:r>
            <a:endPar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marL="0" marR="0" indent="0" algn="ctr" defTabSz="914400" rtl="0" eaLnBrk="1" fontAlgn="ctr" latinLnBrk="0" hangingPunct="1">
              <a:lnSpc>
                <a:spcPct val="130000"/>
              </a:lnSpc>
              <a:spcBef>
                <a:spcPct val="0"/>
              </a:spcBef>
              <a:spcAft>
                <a:spcPct val="0"/>
              </a:spcAft>
              <a:buClrTx/>
              <a:buSzTx/>
              <a:buFontTx/>
              <a:buNone/>
              <a:tabLst/>
            </a:pPr>
            <a:r>
              <a:rPr lang="en-US" sz="1400" dirty="0" smtClean="0">
                <a:latin typeface="Huawei Sans" panose="020C0503030203020204" pitchFamily="34" charset="0"/>
              </a:rPr>
              <a:t>192.168.21.1</a:t>
            </a:r>
            <a:endParaRPr kumimoji="0" lang="en-US" altLang="zh-CN" sz="140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74" name="组合 73"/>
          <p:cNvGrpSpPr/>
          <p:nvPr/>
        </p:nvGrpSpPr>
        <p:grpSpPr>
          <a:xfrm>
            <a:off x="430544" y="2935475"/>
            <a:ext cx="11374499" cy="1051030"/>
            <a:chOff x="549439" y="3077583"/>
            <a:chExt cx="11374499" cy="1051030"/>
          </a:xfrm>
        </p:grpSpPr>
        <p:cxnSp>
          <p:nvCxnSpPr>
            <p:cNvPr id="4" name="直接连接符 3"/>
            <p:cNvCxnSpPr>
              <a:stCxn id="7" idx="3"/>
              <a:endCxn id="37" idx="1"/>
            </p:cNvCxnSpPr>
            <p:nvPr/>
          </p:nvCxnSpPr>
          <p:spPr bwMode="auto">
            <a:xfrm>
              <a:off x="1575329" y="3623741"/>
              <a:ext cx="931672"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5" name="直接连接符 4"/>
            <p:cNvCxnSpPr>
              <a:stCxn id="33" idx="8"/>
              <a:endCxn id="39" idx="1"/>
            </p:cNvCxnSpPr>
            <p:nvPr/>
          </p:nvCxnSpPr>
          <p:spPr bwMode="auto">
            <a:xfrm>
              <a:off x="8381575" y="3622340"/>
              <a:ext cx="931672" cy="1401"/>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6" name="矩形 5"/>
            <p:cNvSpPr/>
            <p:nvPr/>
          </p:nvSpPr>
          <p:spPr>
            <a:xfrm>
              <a:off x="2443367" y="3077583"/>
              <a:ext cx="648072" cy="652486"/>
            </a:xfrm>
            <a:prstGeom prst="rect">
              <a:avLst/>
            </a:prstGeom>
          </p:spPr>
          <p:txBody>
            <a:bodyPr wrap="square">
              <a:spAutoFit/>
            </a:bodyPr>
            <a:lstStyle/>
            <a:p>
              <a:pPr algn="ctr" fontAlgn="ctr">
                <a:lnSpc>
                  <a:spcPct val="130000"/>
                </a:lnSpc>
              </a:pPr>
              <a:r>
                <a:rPr lang="en-US" sz="1400" b="1" dirty="0" smtClean="0">
                  <a:latin typeface="Huawei Sans" panose="020C0503030203020204" pitchFamily="34" charset="0"/>
                </a:rPr>
                <a:t>Gateway</a:t>
              </a:r>
              <a:endParaRPr lang="en-US" sz="1400" b="1" dirty="0">
                <a:latin typeface="Huawei Sans" panose="020C0503030203020204" pitchFamily="34" charset="0"/>
              </a:endParaRPr>
            </a:p>
          </p:txBody>
        </p:sp>
        <p:pic>
          <p:nvPicPr>
            <p:cNvPr id="7" name="图片 6" descr="PC.png"/>
            <p:cNvPicPr>
              <a:picLocks noChangeAspect="1"/>
            </p:cNvPicPr>
            <p:nvPr/>
          </p:nvPicPr>
          <p:blipFill>
            <a:blip r:embed="rId3" cstate="print"/>
            <a:stretch>
              <a:fillRect/>
            </a:stretch>
          </p:blipFill>
          <p:spPr>
            <a:xfrm>
              <a:off x="1058503" y="3425280"/>
              <a:ext cx="516826" cy="396922"/>
            </a:xfrm>
            <a:prstGeom prst="rect">
              <a:avLst/>
            </a:prstGeom>
          </p:spPr>
        </p:pic>
        <p:pic>
          <p:nvPicPr>
            <p:cNvPr id="8" name="图片 7" descr="PC.png"/>
            <p:cNvPicPr>
              <a:picLocks noChangeAspect="1"/>
            </p:cNvPicPr>
            <p:nvPr/>
          </p:nvPicPr>
          <p:blipFill>
            <a:blip r:embed="rId3" cstate="print"/>
            <a:stretch>
              <a:fillRect/>
            </a:stretch>
          </p:blipFill>
          <p:spPr>
            <a:xfrm>
              <a:off x="10861120" y="3425280"/>
              <a:ext cx="516826" cy="396922"/>
            </a:xfrm>
            <a:prstGeom prst="rect">
              <a:avLst/>
            </a:prstGeom>
          </p:spPr>
        </p:pic>
        <p:sp>
          <p:nvSpPr>
            <p:cNvPr id="9" name="矩形 8"/>
            <p:cNvSpPr/>
            <p:nvPr/>
          </p:nvSpPr>
          <p:spPr>
            <a:xfrm>
              <a:off x="9259211" y="3079739"/>
              <a:ext cx="648072" cy="652486"/>
            </a:xfrm>
            <a:prstGeom prst="rect">
              <a:avLst/>
            </a:prstGeom>
          </p:spPr>
          <p:txBody>
            <a:bodyPr wrap="square">
              <a:spAutoFit/>
            </a:bodyPr>
            <a:lstStyle/>
            <a:p>
              <a:pPr algn="ctr" fontAlgn="ctr">
                <a:lnSpc>
                  <a:spcPct val="130000"/>
                </a:lnSpc>
              </a:pPr>
              <a:r>
                <a:rPr lang="en-US" sz="1400" b="1" dirty="0" smtClean="0">
                  <a:latin typeface="Huawei Sans" panose="020C0503030203020204" pitchFamily="34" charset="0"/>
                </a:rPr>
                <a:t>Gateway</a:t>
              </a:r>
              <a:endParaRPr lang="en-US" sz="1400" b="1" dirty="0">
                <a:latin typeface="Huawei Sans" panose="020C0503030203020204" pitchFamily="34" charset="0"/>
              </a:endParaRPr>
            </a:p>
          </p:txBody>
        </p:sp>
        <p:cxnSp>
          <p:nvCxnSpPr>
            <p:cNvPr id="10" name="直接连接符 9"/>
            <p:cNvCxnSpPr>
              <a:stCxn id="37" idx="3"/>
              <a:endCxn id="30" idx="21"/>
            </p:cNvCxnSpPr>
            <p:nvPr/>
          </p:nvCxnSpPr>
          <p:spPr bwMode="auto">
            <a:xfrm>
              <a:off x="3047001" y="3623741"/>
              <a:ext cx="931672" cy="7173"/>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11" name="直接连接符 10"/>
            <p:cNvCxnSpPr>
              <a:stCxn id="38" idx="3"/>
              <a:endCxn id="33" idx="21"/>
            </p:cNvCxnSpPr>
            <p:nvPr/>
          </p:nvCxnSpPr>
          <p:spPr bwMode="auto">
            <a:xfrm>
              <a:off x="6450124" y="3623741"/>
              <a:ext cx="931672" cy="7173"/>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12" name="矩形 11"/>
            <p:cNvSpPr/>
            <p:nvPr/>
          </p:nvSpPr>
          <p:spPr>
            <a:xfrm>
              <a:off x="2457750" y="3730323"/>
              <a:ext cx="648072" cy="372410"/>
            </a:xfrm>
            <a:prstGeom prst="rect">
              <a:avLst/>
            </a:prstGeom>
          </p:spPr>
          <p:txBody>
            <a:bodyPr wrap="square">
              <a:spAutoFit/>
            </a:bodyPr>
            <a:lstStyle/>
            <a:p>
              <a:pPr algn="ctr" fontAlgn="ctr">
                <a:lnSpc>
                  <a:spcPct val="130000"/>
                </a:lnSpc>
              </a:pPr>
              <a:r>
                <a:rPr lang="en-US" sz="1400" dirty="0" smtClean="0">
                  <a:latin typeface="Huawei Sans" panose="020C0503030203020204" pitchFamily="34" charset="0"/>
                </a:rPr>
                <a:t>R1</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 name="矩形 12"/>
            <p:cNvSpPr/>
            <p:nvPr/>
          </p:nvSpPr>
          <p:spPr>
            <a:xfrm>
              <a:off x="5850436" y="3730323"/>
              <a:ext cx="648072" cy="372410"/>
            </a:xfrm>
            <a:prstGeom prst="rect">
              <a:avLst/>
            </a:prstGeom>
          </p:spPr>
          <p:txBody>
            <a:bodyPr wrap="square">
              <a:spAutoFit/>
            </a:bodyPr>
            <a:lstStyle/>
            <a:p>
              <a:pPr algn="ctr" fontAlgn="ctr">
                <a:lnSpc>
                  <a:spcPct val="130000"/>
                </a:lnSpc>
              </a:pPr>
              <a:r>
                <a:rPr lang="en-US" sz="1400" dirty="0" smtClean="0">
                  <a:latin typeface="Huawei Sans" panose="020C0503030203020204" pitchFamily="34" charset="0"/>
                </a:rPr>
                <a:t>R2</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 name="矩形 13"/>
            <p:cNvSpPr/>
            <p:nvPr/>
          </p:nvSpPr>
          <p:spPr>
            <a:xfrm>
              <a:off x="9259211" y="3730323"/>
              <a:ext cx="648072" cy="372410"/>
            </a:xfrm>
            <a:prstGeom prst="rect">
              <a:avLst/>
            </a:prstGeom>
          </p:spPr>
          <p:txBody>
            <a:bodyPr wrap="square">
              <a:spAutoFit/>
            </a:bodyPr>
            <a:lstStyle/>
            <a:p>
              <a:pPr algn="ctr" fontAlgn="ctr">
                <a:lnSpc>
                  <a:spcPct val="130000"/>
                </a:lnSpc>
              </a:pPr>
              <a:r>
                <a:rPr lang="en-US" sz="1400" dirty="0" smtClean="0">
                  <a:latin typeface="Huawei Sans" panose="020C0503030203020204" pitchFamily="34" charset="0"/>
                </a:rPr>
                <a:t>R3</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 name="矩形 14"/>
            <p:cNvSpPr/>
            <p:nvPr/>
          </p:nvSpPr>
          <p:spPr>
            <a:xfrm>
              <a:off x="1819304" y="3325432"/>
              <a:ext cx="796515" cy="332399"/>
            </a:xfrm>
            <a:prstGeom prst="rect">
              <a:avLst/>
            </a:prstGeom>
          </p:spPr>
          <p:txBody>
            <a:bodyPr wrap="square">
              <a:spAutoFit/>
            </a:bodyPr>
            <a:lstStyle/>
            <a:p>
              <a:pPr fontAlgn="ctr">
                <a:lnSpc>
                  <a:spcPct val="130000"/>
                </a:lnSpc>
              </a:pPr>
              <a:r>
                <a:rPr lang="en-US" sz="1200" dirty="0" smtClean="0">
                  <a:latin typeface="Huawei Sans" panose="020C0503030203020204" pitchFamily="34" charset="0"/>
                </a:rPr>
                <a:t>GE0/0/1</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 name="矩形 15"/>
            <p:cNvSpPr/>
            <p:nvPr/>
          </p:nvSpPr>
          <p:spPr>
            <a:xfrm>
              <a:off x="6405167" y="3325432"/>
              <a:ext cx="828546" cy="332399"/>
            </a:xfrm>
            <a:prstGeom prst="rect">
              <a:avLst/>
            </a:prstGeom>
          </p:spPr>
          <p:txBody>
            <a:bodyPr wrap="square">
              <a:spAutoFit/>
            </a:bodyPr>
            <a:lstStyle/>
            <a:p>
              <a:pPr fontAlgn="ctr">
                <a:lnSpc>
                  <a:spcPct val="130000"/>
                </a:lnSpc>
              </a:pPr>
              <a:r>
                <a:rPr lang="en-US" sz="1200" dirty="0" smtClean="0">
                  <a:solidFill>
                    <a:srgbClr val="EC7061"/>
                  </a:solidFill>
                  <a:latin typeface="Huawei Sans" panose="020C0503030203020204" pitchFamily="34" charset="0"/>
                </a:rPr>
                <a:t>GE0/0/1</a:t>
              </a:r>
              <a:endParaRPr lang="en-US" altLang="zh-CN" sz="1200"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 name="矩形 16"/>
            <p:cNvSpPr/>
            <p:nvPr/>
          </p:nvSpPr>
          <p:spPr>
            <a:xfrm>
              <a:off x="5148588" y="3562147"/>
              <a:ext cx="820225" cy="332399"/>
            </a:xfrm>
            <a:prstGeom prst="rect">
              <a:avLst/>
            </a:prstGeom>
          </p:spPr>
          <p:txBody>
            <a:bodyPr wrap="square">
              <a:spAutoFit/>
            </a:bodyPr>
            <a:lstStyle/>
            <a:p>
              <a:pPr algn="r" fontAlgn="ctr">
                <a:lnSpc>
                  <a:spcPct val="130000"/>
                </a:lnSpc>
              </a:pPr>
              <a:r>
                <a:rPr lang="en-US" sz="1200" dirty="0" smtClean="0">
                  <a:latin typeface="Huawei Sans" panose="020C0503030203020204" pitchFamily="34" charset="0"/>
                </a:rPr>
                <a:t>10.0.12.2</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 name="矩形 17"/>
            <p:cNvSpPr/>
            <p:nvPr/>
          </p:nvSpPr>
          <p:spPr>
            <a:xfrm>
              <a:off x="2987535" y="3562147"/>
              <a:ext cx="1163501" cy="332399"/>
            </a:xfrm>
            <a:prstGeom prst="rect">
              <a:avLst/>
            </a:prstGeom>
          </p:spPr>
          <p:txBody>
            <a:bodyPr wrap="square">
              <a:spAutoFit/>
            </a:bodyPr>
            <a:lstStyle/>
            <a:p>
              <a:pPr fontAlgn="ctr">
                <a:lnSpc>
                  <a:spcPct val="130000"/>
                </a:lnSpc>
              </a:pPr>
              <a:r>
                <a:rPr lang="en-US" sz="1200" dirty="0" smtClean="0">
                  <a:latin typeface="Huawei Sans" panose="020C0503030203020204" pitchFamily="34" charset="0"/>
                </a:rPr>
                <a:t>10.0.12.1</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 name="矩形 18"/>
            <p:cNvSpPr/>
            <p:nvPr/>
          </p:nvSpPr>
          <p:spPr>
            <a:xfrm>
              <a:off x="6505853" y="3604485"/>
              <a:ext cx="872851" cy="332399"/>
            </a:xfrm>
            <a:prstGeom prst="rect">
              <a:avLst/>
            </a:prstGeom>
          </p:spPr>
          <p:txBody>
            <a:bodyPr wrap="square">
              <a:spAutoFit/>
            </a:bodyPr>
            <a:lstStyle/>
            <a:p>
              <a:pPr fontAlgn="ctr">
                <a:lnSpc>
                  <a:spcPct val="130000"/>
                </a:lnSpc>
              </a:pPr>
              <a:r>
                <a:rPr lang="en-US" sz="1200" dirty="0" smtClean="0">
                  <a:latin typeface="Huawei Sans" panose="020C0503030203020204" pitchFamily="34" charset="0"/>
                </a:rPr>
                <a:t>10.0.23.2</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 name="矩形 19"/>
            <p:cNvSpPr/>
            <p:nvPr/>
          </p:nvSpPr>
          <p:spPr>
            <a:xfrm>
              <a:off x="8359412" y="3614532"/>
              <a:ext cx="888718" cy="332399"/>
            </a:xfrm>
            <a:prstGeom prst="rect">
              <a:avLst/>
            </a:prstGeom>
          </p:spPr>
          <p:txBody>
            <a:bodyPr wrap="square">
              <a:spAutoFit/>
            </a:bodyPr>
            <a:lstStyle/>
            <a:p>
              <a:pPr algn="r" fontAlgn="ctr">
                <a:lnSpc>
                  <a:spcPct val="130000"/>
                </a:lnSpc>
              </a:pPr>
              <a:r>
                <a:rPr lang="en-US" sz="1200" dirty="0" smtClean="0">
                  <a:latin typeface="Huawei Sans" panose="020C0503030203020204" pitchFamily="34" charset="0"/>
                </a:rPr>
                <a:t>10.0.23.3</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1" name="矩形 20"/>
            <p:cNvSpPr/>
            <p:nvPr/>
          </p:nvSpPr>
          <p:spPr>
            <a:xfrm>
              <a:off x="2998226" y="3325432"/>
              <a:ext cx="810311" cy="332399"/>
            </a:xfrm>
            <a:prstGeom prst="rect">
              <a:avLst/>
            </a:prstGeom>
          </p:spPr>
          <p:txBody>
            <a:bodyPr wrap="square">
              <a:spAutoFit/>
            </a:bodyPr>
            <a:lstStyle/>
            <a:p>
              <a:pPr fontAlgn="ctr">
                <a:lnSpc>
                  <a:spcPct val="130000"/>
                </a:lnSpc>
              </a:pPr>
              <a:r>
                <a:rPr lang="en-US" sz="1200" dirty="0" smtClean="0">
                  <a:solidFill>
                    <a:srgbClr val="EC7061"/>
                  </a:solidFill>
                  <a:latin typeface="Huawei Sans" panose="020C0503030203020204" pitchFamily="34" charset="0"/>
                </a:rPr>
                <a:t>GE0/0/0</a:t>
              </a:r>
              <a:endParaRPr lang="en-US" altLang="zh-CN" sz="1200"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2" name="矩形 21"/>
            <p:cNvSpPr/>
            <p:nvPr/>
          </p:nvSpPr>
          <p:spPr>
            <a:xfrm>
              <a:off x="5018844" y="3336492"/>
              <a:ext cx="946508" cy="332399"/>
            </a:xfrm>
            <a:prstGeom prst="rect">
              <a:avLst/>
            </a:prstGeom>
          </p:spPr>
          <p:txBody>
            <a:bodyPr wrap="square">
              <a:spAutoFit/>
            </a:bodyPr>
            <a:lstStyle/>
            <a:p>
              <a:pPr algn="r" fontAlgn="ctr">
                <a:lnSpc>
                  <a:spcPct val="130000"/>
                </a:lnSpc>
              </a:pPr>
              <a:r>
                <a:rPr lang="en-US" sz="1200" dirty="0" smtClean="0">
                  <a:latin typeface="Huawei Sans" panose="020C0503030203020204" pitchFamily="34" charset="0"/>
                </a:rPr>
                <a:t>GE0/0/0</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 name="矩形 22"/>
            <p:cNvSpPr/>
            <p:nvPr/>
          </p:nvSpPr>
          <p:spPr>
            <a:xfrm>
              <a:off x="8546038" y="3325432"/>
              <a:ext cx="787010" cy="332399"/>
            </a:xfrm>
            <a:prstGeom prst="rect">
              <a:avLst/>
            </a:prstGeom>
          </p:spPr>
          <p:txBody>
            <a:bodyPr wrap="square">
              <a:spAutoFit/>
            </a:bodyPr>
            <a:lstStyle/>
            <a:p>
              <a:pPr algn="r" fontAlgn="ctr">
                <a:lnSpc>
                  <a:spcPct val="130000"/>
                </a:lnSpc>
              </a:pPr>
              <a:r>
                <a:rPr lang="en-US" sz="1200" dirty="0" smtClean="0">
                  <a:latin typeface="Huawei Sans" panose="020C0503030203020204" pitchFamily="34" charset="0"/>
                </a:rPr>
                <a:t>GE0/0/0</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 name="矩形 23"/>
            <p:cNvSpPr/>
            <p:nvPr/>
          </p:nvSpPr>
          <p:spPr>
            <a:xfrm>
              <a:off x="9722961" y="3325432"/>
              <a:ext cx="905354" cy="332399"/>
            </a:xfrm>
            <a:prstGeom prst="rect">
              <a:avLst/>
            </a:prstGeom>
          </p:spPr>
          <p:txBody>
            <a:bodyPr wrap="square">
              <a:spAutoFit/>
            </a:bodyPr>
            <a:lstStyle/>
            <a:p>
              <a:pPr algn="ctr" fontAlgn="ctr">
                <a:lnSpc>
                  <a:spcPct val="130000"/>
                </a:lnSpc>
              </a:pPr>
              <a:r>
                <a:rPr lang="en-US" sz="1200" dirty="0" smtClean="0">
                  <a:solidFill>
                    <a:srgbClr val="EC7061"/>
                  </a:solidFill>
                  <a:latin typeface="Huawei Sans" panose="020C0503030203020204" pitchFamily="34" charset="0"/>
                </a:rPr>
                <a:t>GE0/0/1</a:t>
              </a:r>
              <a:endParaRPr lang="en-US" altLang="zh-CN" sz="1200"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25" name="直接连接符 24"/>
            <p:cNvCxnSpPr>
              <a:stCxn id="39" idx="3"/>
              <a:endCxn id="8" idx="1"/>
            </p:cNvCxnSpPr>
            <p:nvPr/>
          </p:nvCxnSpPr>
          <p:spPr bwMode="auto">
            <a:xfrm>
              <a:off x="9853247" y="3623741"/>
              <a:ext cx="1007873"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29" name="文本框 28">
              <a:extLst>
                <a:ext uri="{FF2B5EF4-FFF2-40B4-BE49-F238E27FC236}">
                  <a16:creationId xmlns="" xmlns:a16="http://schemas.microsoft.com/office/drawing/2014/main" id="{EAF6529E-DE85-4B86-A959-6F5E1FD7D2F2}"/>
                </a:ext>
              </a:extLst>
            </p:cNvPr>
            <p:cNvSpPr txBox="1"/>
            <p:nvPr/>
          </p:nvSpPr>
          <p:spPr>
            <a:xfrm>
              <a:off x="682147" y="3793513"/>
              <a:ext cx="1301959" cy="332399"/>
            </a:xfrm>
            <a:prstGeom prst="rect">
              <a:avLst/>
            </a:prstGeom>
            <a:noFill/>
          </p:spPr>
          <p:txBody>
            <a:bodyPr wrap="none" rtlCol="0">
              <a:spAutoFit/>
            </a:bodyPr>
            <a:lstStyle/>
            <a:p>
              <a:pPr fontAlgn="ctr">
                <a:lnSpc>
                  <a:spcPct val="130000"/>
                </a:lnSpc>
              </a:pPr>
              <a:r>
                <a:rPr lang="en-US" sz="1200" dirty="0" smtClean="0">
                  <a:latin typeface="Huawei Sans" panose="020C0503030203020204" pitchFamily="34" charset="0"/>
                </a:rPr>
                <a:t>192.168.11.1/24</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0" name="Freeform 159"/>
            <p:cNvSpPr/>
            <p:nvPr/>
          </p:nvSpPr>
          <p:spPr>
            <a:xfrm flipH="1">
              <a:off x="3978673" y="3300644"/>
              <a:ext cx="999779" cy="471076"/>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b">
              <a:noAutofit/>
            </a:bodyPr>
            <a:lstStyle/>
            <a:p>
              <a:pPr fontAlgn="ctr">
                <a:lnSpc>
                  <a:spcPct val="130000"/>
                </a:lnSpc>
              </a:pPr>
              <a:endParaRPr lang="en-US" altLang="zh-CN"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2" name="矩形 31"/>
            <p:cNvSpPr/>
            <p:nvPr/>
          </p:nvSpPr>
          <p:spPr>
            <a:xfrm>
              <a:off x="10500754" y="3796214"/>
              <a:ext cx="1301959" cy="332399"/>
            </a:xfrm>
            <a:prstGeom prst="rect">
              <a:avLst/>
            </a:prstGeom>
          </p:spPr>
          <p:txBody>
            <a:bodyPr wrap="none">
              <a:spAutoFit/>
            </a:bodyPr>
            <a:lstStyle/>
            <a:p>
              <a:pPr lvl="0" fontAlgn="ctr">
                <a:lnSpc>
                  <a:spcPct val="130000"/>
                </a:lnSpc>
              </a:pPr>
              <a:r>
                <a:rPr lang="en-US" sz="1200" dirty="0" smtClean="0">
                  <a:solidFill>
                    <a:prstClr val="black"/>
                  </a:solidFill>
                  <a:latin typeface="Huawei Sans" panose="020C0503030203020204" pitchFamily="34" charset="0"/>
                </a:rPr>
                <a:t>192.168.21.1/24</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3" name="Freeform 159"/>
            <p:cNvSpPr/>
            <p:nvPr/>
          </p:nvSpPr>
          <p:spPr>
            <a:xfrm flipH="1">
              <a:off x="7381796" y="3300644"/>
              <a:ext cx="999779" cy="471076"/>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b">
              <a:noAutofit/>
            </a:bodyPr>
            <a:lstStyle/>
            <a:p>
              <a:pPr fontAlgn="ctr">
                <a:lnSpc>
                  <a:spcPct val="130000"/>
                </a:lnSpc>
              </a:pPr>
              <a:endParaRPr lang="en-US" altLang="zh-CN"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4" name="矩形 33"/>
            <p:cNvSpPr/>
            <p:nvPr/>
          </p:nvSpPr>
          <p:spPr>
            <a:xfrm>
              <a:off x="7360548" y="3425399"/>
              <a:ext cx="1042272" cy="332399"/>
            </a:xfrm>
            <a:prstGeom prst="rect">
              <a:avLst/>
            </a:prstGeom>
          </p:spPr>
          <p:txBody>
            <a:bodyPr wrap="none">
              <a:spAutoFit/>
            </a:bodyPr>
            <a:lstStyle/>
            <a:p>
              <a:pPr lvl="0" algn="ctr" fontAlgn="ctr">
                <a:lnSpc>
                  <a:spcPct val="130000"/>
                </a:lnSpc>
              </a:pPr>
              <a:r>
                <a:rPr lang="en-US" sz="1200" dirty="0" smtClean="0">
                  <a:solidFill>
                    <a:prstClr val="black"/>
                  </a:solidFill>
                  <a:latin typeface="Huawei Sans" panose="020C0503030203020204" pitchFamily="34" charset="0"/>
                </a:rPr>
                <a:t>10.0.23.0/24</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5" name="矩形 34"/>
            <p:cNvSpPr/>
            <p:nvPr/>
          </p:nvSpPr>
          <p:spPr>
            <a:xfrm>
              <a:off x="3953689" y="3425399"/>
              <a:ext cx="1042272" cy="332399"/>
            </a:xfrm>
            <a:prstGeom prst="rect">
              <a:avLst/>
            </a:prstGeom>
          </p:spPr>
          <p:txBody>
            <a:bodyPr wrap="none">
              <a:spAutoFit/>
            </a:bodyPr>
            <a:lstStyle/>
            <a:p>
              <a:pPr lvl="0" algn="ctr" fontAlgn="ctr">
                <a:lnSpc>
                  <a:spcPct val="130000"/>
                </a:lnSpc>
              </a:pPr>
              <a:r>
                <a:rPr lang="en-US" sz="1200" dirty="0" smtClean="0">
                  <a:solidFill>
                    <a:prstClr val="black"/>
                  </a:solidFill>
                  <a:latin typeface="Huawei Sans" panose="020C0503030203020204" pitchFamily="34" charset="0"/>
                </a:rPr>
                <a:t>10.0.12.0/24</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37" name="Picture 12" descr="E:\2016.01\1.12 扁平化图标\蓝色\AR-蓝色最新-40.png">
              <a:extLst>
                <a:ext uri="{FF2B5EF4-FFF2-40B4-BE49-F238E27FC236}">
                  <a16:creationId xmlns="" xmlns:a16="http://schemas.microsoft.com/office/drawing/2014/main" id="{1D8E071F-501D-48FF-8ED1-076998A80BB3}"/>
                </a:ext>
              </a:extLst>
            </p:cNvPr>
            <p:cNvPicPr>
              <a:picLocks noChangeAspect="1" noChangeArrowheads="1"/>
            </p:cNvPicPr>
            <p:nvPr/>
          </p:nvPicPr>
          <p:blipFill>
            <a:blip r:embed="rId4" cstate="print"/>
            <a:srcRect/>
            <a:stretch>
              <a:fillRect/>
            </a:stretch>
          </p:blipFill>
          <p:spPr bwMode="auto">
            <a:xfrm>
              <a:off x="2507001" y="3402832"/>
              <a:ext cx="540000" cy="441818"/>
            </a:xfrm>
            <a:prstGeom prst="rect">
              <a:avLst/>
            </a:prstGeom>
            <a:noFill/>
          </p:spPr>
        </p:pic>
        <p:pic>
          <p:nvPicPr>
            <p:cNvPr id="38" name="Picture 12" descr="E:\2016.01\1.12 扁平化图标\蓝色\AR-蓝色最新-40.png">
              <a:extLst>
                <a:ext uri="{FF2B5EF4-FFF2-40B4-BE49-F238E27FC236}">
                  <a16:creationId xmlns="" xmlns:a16="http://schemas.microsoft.com/office/drawing/2014/main" id="{1D8E071F-501D-48FF-8ED1-076998A80BB3}"/>
                </a:ext>
              </a:extLst>
            </p:cNvPr>
            <p:cNvPicPr>
              <a:picLocks noChangeAspect="1" noChangeArrowheads="1"/>
            </p:cNvPicPr>
            <p:nvPr/>
          </p:nvPicPr>
          <p:blipFill>
            <a:blip r:embed="rId4" cstate="print"/>
            <a:srcRect/>
            <a:stretch>
              <a:fillRect/>
            </a:stretch>
          </p:blipFill>
          <p:spPr bwMode="auto">
            <a:xfrm>
              <a:off x="5910124" y="3402832"/>
              <a:ext cx="540000" cy="441818"/>
            </a:xfrm>
            <a:prstGeom prst="rect">
              <a:avLst/>
            </a:prstGeom>
            <a:noFill/>
          </p:spPr>
        </p:pic>
        <p:pic>
          <p:nvPicPr>
            <p:cNvPr id="39" name="Picture 12" descr="E:\2016.01\1.12 扁平化图标\蓝色\AR-蓝色最新-40.png">
              <a:extLst>
                <a:ext uri="{FF2B5EF4-FFF2-40B4-BE49-F238E27FC236}">
                  <a16:creationId xmlns="" xmlns:a16="http://schemas.microsoft.com/office/drawing/2014/main" id="{1D8E071F-501D-48FF-8ED1-076998A80BB3}"/>
                </a:ext>
              </a:extLst>
            </p:cNvPr>
            <p:cNvPicPr>
              <a:picLocks noChangeAspect="1" noChangeArrowheads="1"/>
            </p:cNvPicPr>
            <p:nvPr/>
          </p:nvPicPr>
          <p:blipFill>
            <a:blip r:embed="rId4" cstate="print"/>
            <a:srcRect/>
            <a:stretch>
              <a:fillRect/>
            </a:stretch>
          </p:blipFill>
          <p:spPr bwMode="auto">
            <a:xfrm>
              <a:off x="9313247" y="3402832"/>
              <a:ext cx="540000" cy="441818"/>
            </a:xfrm>
            <a:prstGeom prst="rect">
              <a:avLst/>
            </a:prstGeom>
            <a:noFill/>
          </p:spPr>
        </p:pic>
        <p:sp>
          <p:nvSpPr>
            <p:cNvPr id="40" name="矩形 39"/>
            <p:cNvSpPr/>
            <p:nvPr/>
          </p:nvSpPr>
          <p:spPr>
            <a:xfrm>
              <a:off x="1536530" y="3561199"/>
              <a:ext cx="1163501" cy="332399"/>
            </a:xfrm>
            <a:prstGeom prst="rect">
              <a:avLst/>
            </a:prstGeom>
          </p:spPr>
          <p:txBody>
            <a:bodyPr wrap="square">
              <a:spAutoFit/>
            </a:bodyPr>
            <a:lstStyle/>
            <a:p>
              <a:pPr fontAlgn="ctr">
                <a:lnSpc>
                  <a:spcPct val="130000"/>
                </a:lnSpc>
              </a:pPr>
              <a:r>
                <a:rPr lang="en-US" sz="1200" dirty="0" smtClean="0">
                  <a:latin typeface="Huawei Sans" panose="020C0503030203020204" pitchFamily="34" charset="0"/>
                </a:rPr>
                <a:t>192.168.11.2</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1" name="矩形 40"/>
            <p:cNvSpPr/>
            <p:nvPr/>
          </p:nvSpPr>
          <p:spPr>
            <a:xfrm>
              <a:off x="9758675" y="3563811"/>
              <a:ext cx="1080281" cy="332399"/>
            </a:xfrm>
            <a:prstGeom prst="rect">
              <a:avLst/>
            </a:prstGeom>
          </p:spPr>
          <p:txBody>
            <a:bodyPr wrap="square">
              <a:spAutoFit/>
            </a:bodyPr>
            <a:lstStyle/>
            <a:p>
              <a:pPr algn="r" fontAlgn="ctr">
                <a:lnSpc>
                  <a:spcPct val="130000"/>
                </a:lnSpc>
              </a:pPr>
              <a:r>
                <a:rPr lang="en-US" sz="1200" dirty="0" smtClean="0">
                  <a:latin typeface="Huawei Sans" panose="020C0503030203020204" pitchFamily="34" charset="0"/>
                </a:rPr>
                <a:t>192.168.21.2</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64" name="直接连接符 63"/>
            <p:cNvCxnSpPr>
              <a:stCxn id="30" idx="8"/>
              <a:endCxn id="38" idx="1"/>
            </p:cNvCxnSpPr>
            <p:nvPr/>
          </p:nvCxnSpPr>
          <p:spPr bwMode="auto">
            <a:xfrm>
              <a:off x="4978452" y="3622340"/>
              <a:ext cx="931672" cy="1401"/>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51" name="矩形 50"/>
            <p:cNvSpPr/>
            <p:nvPr/>
          </p:nvSpPr>
          <p:spPr>
            <a:xfrm>
              <a:off x="549439" y="3433879"/>
              <a:ext cx="648072" cy="372410"/>
            </a:xfrm>
            <a:prstGeom prst="rect">
              <a:avLst/>
            </a:prstGeom>
          </p:spPr>
          <p:txBody>
            <a:bodyPr wrap="square">
              <a:spAutoFit/>
            </a:bodyPr>
            <a:lstStyle/>
            <a:p>
              <a:pPr algn="ctr" fontAlgn="ctr">
                <a:lnSpc>
                  <a:spcPct val="130000"/>
                </a:lnSpc>
              </a:pPr>
              <a:r>
                <a:rPr lang="en-US" sz="1400" b="1" dirty="0" smtClean="0">
                  <a:latin typeface="Huawei Sans" panose="020C0503030203020204" pitchFamily="34" charset="0"/>
                </a:rPr>
                <a:t>PC1</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2" name="矩形 51"/>
            <p:cNvSpPr/>
            <p:nvPr/>
          </p:nvSpPr>
          <p:spPr>
            <a:xfrm>
              <a:off x="11275866" y="3433879"/>
              <a:ext cx="648072" cy="372410"/>
            </a:xfrm>
            <a:prstGeom prst="rect">
              <a:avLst/>
            </a:prstGeom>
          </p:spPr>
          <p:txBody>
            <a:bodyPr wrap="square">
              <a:spAutoFit/>
            </a:bodyPr>
            <a:lstStyle/>
            <a:p>
              <a:pPr algn="ctr" fontAlgn="ctr">
                <a:lnSpc>
                  <a:spcPct val="130000"/>
                </a:lnSpc>
              </a:pPr>
              <a:r>
                <a:rPr lang="en-US" sz="1400" b="1" dirty="0" smtClean="0">
                  <a:latin typeface="Huawei Sans" panose="020C0503030203020204" pitchFamily="34" charset="0"/>
                </a:rPr>
                <a:t>PC2</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45" name="组合 44"/>
          <p:cNvGrpSpPr/>
          <p:nvPr/>
        </p:nvGrpSpPr>
        <p:grpSpPr>
          <a:xfrm rot="10800000">
            <a:off x="920690" y="2839741"/>
            <a:ext cx="506136" cy="339795"/>
            <a:chOff x="7383371" y="3528374"/>
            <a:chExt cx="321775" cy="216024"/>
          </a:xfrm>
        </p:grpSpPr>
        <p:sp>
          <p:nvSpPr>
            <p:cNvPr id="46" name="同侧圆角矩形 45"/>
            <p:cNvSpPr/>
            <p:nvPr/>
          </p:nvSpPr>
          <p:spPr bwMode="auto">
            <a:xfrm>
              <a:off x="7383371" y="3528374"/>
              <a:ext cx="321775" cy="216024"/>
            </a:xfrm>
            <a:prstGeom prst="round2SameRect">
              <a:avLst/>
            </a:prstGeom>
            <a:solidFill>
              <a:srgbClr val="FFD17D"/>
            </a:solidFill>
            <a:ln w="9525" cap="flat" cmpd="sng" algn="ctr">
              <a:solidFill>
                <a:schemeClr val="bg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10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7" name="等腰三角形 46"/>
            <p:cNvSpPr/>
            <p:nvPr/>
          </p:nvSpPr>
          <p:spPr>
            <a:xfrm>
              <a:off x="7386180" y="3590032"/>
              <a:ext cx="316152" cy="154366"/>
            </a:xfrm>
            <a:prstGeom prst="triangle">
              <a:avLst/>
            </a:prstGeom>
            <a:solidFill>
              <a:srgbClr val="FFD17D"/>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aphicFrame>
        <p:nvGraphicFramePr>
          <p:cNvPr id="75" name="表格 74"/>
          <p:cNvGraphicFramePr>
            <a:graphicFrameLocks noGrp="1"/>
          </p:cNvGraphicFramePr>
          <p:nvPr>
            <p:extLst>
              <p:ext uri="{D42A27DB-BD31-4B8C-83A1-F6EECF244321}">
                <p14:modId xmlns:p14="http://schemas.microsoft.com/office/powerpoint/2010/main" val="2037643303"/>
              </p:ext>
            </p:extLst>
          </p:nvPr>
        </p:nvGraphicFramePr>
        <p:xfrm>
          <a:off x="762780" y="4300390"/>
          <a:ext cx="3790652" cy="1883664"/>
        </p:xfrm>
        <a:graphic>
          <a:graphicData uri="http://schemas.openxmlformats.org/drawingml/2006/table">
            <a:tbl>
              <a:tblPr/>
              <a:tblGrid>
                <a:gridCol w="1514929">
                  <a:extLst>
                    <a:ext uri="{9D8B030D-6E8A-4147-A177-3AD203B41FA5}">
                      <a16:colId xmlns="" xmlns:a16="http://schemas.microsoft.com/office/drawing/2014/main" val="20000"/>
                    </a:ext>
                  </a:extLst>
                </a:gridCol>
                <a:gridCol w="1161402">
                  <a:extLst>
                    <a:ext uri="{9D8B030D-6E8A-4147-A177-3AD203B41FA5}">
                      <a16:colId xmlns="" xmlns:a16="http://schemas.microsoft.com/office/drawing/2014/main" val="20001"/>
                    </a:ext>
                  </a:extLst>
                </a:gridCol>
                <a:gridCol w="1114321">
                  <a:extLst>
                    <a:ext uri="{9D8B030D-6E8A-4147-A177-3AD203B41FA5}">
                      <a16:colId xmlns="" xmlns:a16="http://schemas.microsoft.com/office/drawing/2014/main" val="20002"/>
                    </a:ext>
                  </a:extLst>
                </a:gridCol>
              </a:tblGrid>
              <a:tr h="328044">
                <a:tc>
                  <a:txBody>
                    <a:bodyPr/>
                    <a:lstStyle/>
                    <a:p>
                      <a:pPr algn="ctr" fontAlgn="ctr">
                        <a:lnSpc>
                          <a:spcPct val="130000"/>
                        </a:lnSpc>
                        <a:spcBef>
                          <a:spcPts val="0"/>
                        </a:spcBef>
                        <a:spcAft>
                          <a:spcPts val="0"/>
                        </a:spcAft>
                      </a:pPr>
                      <a:r>
                        <a:rPr lang="en-US" sz="1200" b="1" dirty="0" smtClean="0">
                          <a:solidFill>
                            <a:schemeClr val="bg1"/>
                          </a:solidFill>
                          <a:latin typeface="Huawei Sans" panose="020C0503030203020204" pitchFamily="34" charset="0"/>
                        </a:rPr>
                        <a:t>Destination/Mask</a:t>
                      </a:r>
                      <a:endParaRPr lang="en-US" sz="1200" b="1" dirty="0">
                        <a:solidFill>
                          <a:schemeClr val="bg1"/>
                        </a:solidFill>
                        <a:latin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00B0F0"/>
                    </a:solidFill>
                  </a:tcPr>
                </a:tc>
                <a:tc>
                  <a:txBody>
                    <a:bodyPr/>
                    <a:lstStyle/>
                    <a:p>
                      <a:pPr algn="ctr" fontAlgn="ctr">
                        <a:lnSpc>
                          <a:spcPct val="130000"/>
                        </a:lnSpc>
                        <a:spcBef>
                          <a:spcPts val="0"/>
                        </a:spcBef>
                        <a:spcAft>
                          <a:spcPts val="0"/>
                        </a:spcAft>
                      </a:pPr>
                      <a:r>
                        <a:rPr lang="en-US" sz="1200" b="1" dirty="0" smtClean="0">
                          <a:solidFill>
                            <a:schemeClr val="bg1"/>
                          </a:solidFill>
                          <a:latin typeface="Huawei Sans" panose="020C0503030203020204" pitchFamily="34" charset="0"/>
                        </a:rPr>
                        <a:t>Next Hop</a:t>
                      </a:r>
                      <a:endParaRPr lang="en-US" sz="1200" b="1" dirty="0">
                        <a:solidFill>
                          <a:schemeClr val="bg1"/>
                        </a:solidFill>
                        <a:latin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00B0F0"/>
                    </a:solidFill>
                  </a:tcPr>
                </a:tc>
                <a:tc>
                  <a:txBody>
                    <a:bodyPr/>
                    <a:lstStyle/>
                    <a:p>
                      <a:pPr algn="ctr" fontAlgn="ctr">
                        <a:lnSpc>
                          <a:spcPct val="130000"/>
                        </a:lnSpc>
                        <a:spcBef>
                          <a:spcPts val="0"/>
                        </a:spcBef>
                        <a:spcAft>
                          <a:spcPts val="0"/>
                        </a:spcAft>
                      </a:pPr>
                      <a:r>
                        <a:rPr lang="en-US" sz="1200" b="1" dirty="0" smtClean="0">
                          <a:solidFill>
                            <a:schemeClr val="bg1"/>
                          </a:solidFill>
                          <a:latin typeface="Huawei Sans" panose="020C0503030203020204" pitchFamily="34" charset="0"/>
                        </a:rPr>
                        <a:t>Outbound Interface</a:t>
                      </a:r>
                      <a:endParaRPr lang="en-US" sz="1200" b="1" dirty="0">
                        <a:solidFill>
                          <a:schemeClr val="bg1"/>
                        </a:solidFill>
                        <a:latin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00B0F0"/>
                    </a:solidFill>
                  </a:tcPr>
                </a:tc>
                <a:extLst>
                  <a:ext uri="{0D108BD9-81ED-4DB2-BD59-A6C34878D82A}">
                    <a16:rowId xmlns="" xmlns:a16="http://schemas.microsoft.com/office/drawing/2014/main" val="10000"/>
                  </a:ext>
                </a:extLst>
              </a:tr>
              <a:tr h="190477">
                <a:tc>
                  <a:txBody>
                    <a:bodyPr/>
                    <a:lstStyle/>
                    <a:p>
                      <a:pPr algn="ctr" fontAlgn="ctr">
                        <a:lnSpc>
                          <a:spcPct val="130000"/>
                        </a:lnSpc>
                        <a:spcBef>
                          <a:spcPts val="0"/>
                        </a:spcBef>
                        <a:spcAft>
                          <a:spcPts val="0"/>
                        </a:spcAft>
                      </a:pPr>
                      <a:r>
                        <a:rPr lang="en-US" sz="1200" dirty="0" smtClean="0">
                          <a:solidFill>
                            <a:schemeClr val="tx1"/>
                          </a:solidFill>
                          <a:latin typeface="Huawei Sans" panose="020C0503030203020204" pitchFamily="34" charset="0"/>
                        </a:rPr>
                        <a:t>10.0.12.0/24</a:t>
                      </a:r>
                      <a:endParaRPr lang="en-US" altLang="zh-CN" sz="12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ctr" fontAlgn="ctr">
                        <a:lnSpc>
                          <a:spcPct val="130000"/>
                        </a:lnSpc>
                        <a:spcBef>
                          <a:spcPts val="0"/>
                        </a:spcBef>
                        <a:spcAft>
                          <a:spcPts val="0"/>
                        </a:spcAft>
                      </a:pPr>
                      <a:r>
                        <a:rPr lang="en-US" sz="1200" dirty="0" smtClean="0">
                          <a:solidFill>
                            <a:schemeClr val="tx1"/>
                          </a:solidFill>
                          <a:latin typeface="Huawei Sans" panose="020C0503030203020204" pitchFamily="34" charset="0"/>
                        </a:rPr>
                        <a:t>10.0.12.1</a:t>
                      </a:r>
                      <a:endParaRPr lang="en-US" altLang="zh-CN" sz="12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ctr" fontAlgn="ctr">
                        <a:lnSpc>
                          <a:spcPct val="130000"/>
                        </a:lnSpc>
                        <a:spcBef>
                          <a:spcPts val="0"/>
                        </a:spcBef>
                        <a:spcAft>
                          <a:spcPts val="0"/>
                        </a:spcAft>
                      </a:pPr>
                      <a:r>
                        <a:rPr lang="en-US" sz="1200" dirty="0" smtClean="0">
                          <a:solidFill>
                            <a:schemeClr val="tx1"/>
                          </a:solidFill>
                          <a:latin typeface="Huawei Sans" panose="020C0503030203020204" pitchFamily="34" charset="0"/>
                        </a:rPr>
                        <a:t>GE0/0/0</a:t>
                      </a:r>
                      <a:endParaRPr lang="en-US" altLang="zh-CN" sz="12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extLst>
                  <a:ext uri="{0D108BD9-81ED-4DB2-BD59-A6C34878D82A}">
                    <a16:rowId xmlns="" xmlns:a16="http://schemas.microsoft.com/office/drawing/2014/main" val="10001"/>
                  </a:ext>
                </a:extLst>
              </a:tr>
              <a:tr h="190477">
                <a:tc>
                  <a:txBody>
                    <a:bodyPr/>
                    <a:lstStyle/>
                    <a:p>
                      <a:pPr algn="ctr" fontAlgn="ctr">
                        <a:lnSpc>
                          <a:spcPct val="130000"/>
                        </a:lnSpc>
                        <a:spcBef>
                          <a:spcPts val="0"/>
                        </a:spcBef>
                        <a:spcAft>
                          <a:spcPts val="0"/>
                        </a:spcAft>
                      </a:pPr>
                      <a:r>
                        <a:rPr lang="en-US" sz="1200" dirty="0" smtClean="0">
                          <a:solidFill>
                            <a:schemeClr val="tx1"/>
                          </a:solidFill>
                          <a:latin typeface="Huawei Sans" panose="020C0503030203020204" pitchFamily="34" charset="0"/>
                        </a:rPr>
                        <a:t>10.0.23.0/24</a:t>
                      </a:r>
                      <a:endParaRPr lang="en-US" altLang="zh-CN" sz="12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ctr" fontAlgn="ctr">
                        <a:lnSpc>
                          <a:spcPct val="130000"/>
                        </a:lnSpc>
                        <a:spcBef>
                          <a:spcPts val="0"/>
                        </a:spcBef>
                        <a:spcAft>
                          <a:spcPts val="0"/>
                        </a:spcAft>
                      </a:pPr>
                      <a:r>
                        <a:rPr lang="en-US" sz="1200" dirty="0" smtClean="0">
                          <a:solidFill>
                            <a:schemeClr val="tx1"/>
                          </a:solidFill>
                          <a:latin typeface="Huawei Sans" panose="020C0503030203020204" pitchFamily="34" charset="0"/>
                        </a:rPr>
                        <a:t>10.0.12.2</a:t>
                      </a:r>
                      <a:endParaRPr lang="en-US" sz="1200" dirty="0">
                        <a:solidFill>
                          <a:schemeClr val="tx1"/>
                        </a:solidFill>
                        <a:latin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ctr" fontAlgn="ctr">
                        <a:lnSpc>
                          <a:spcPct val="130000"/>
                        </a:lnSpc>
                        <a:spcBef>
                          <a:spcPts val="0"/>
                        </a:spcBef>
                        <a:spcAft>
                          <a:spcPts val="0"/>
                        </a:spcAft>
                      </a:pPr>
                      <a:r>
                        <a:rPr lang="en-US" sz="1200" dirty="0" smtClean="0">
                          <a:solidFill>
                            <a:schemeClr val="tx1"/>
                          </a:solidFill>
                          <a:latin typeface="Huawei Sans" panose="020C0503030203020204" pitchFamily="34" charset="0"/>
                        </a:rPr>
                        <a:t>GE0/0/0</a:t>
                      </a:r>
                      <a:endParaRPr lang="en-US" altLang="zh-CN" sz="12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extLst>
                  <a:ext uri="{0D108BD9-81ED-4DB2-BD59-A6C34878D82A}">
                    <a16:rowId xmlns="" xmlns:a16="http://schemas.microsoft.com/office/drawing/2014/main" val="10002"/>
                  </a:ext>
                </a:extLst>
              </a:tr>
              <a:tr h="190477">
                <a:tc>
                  <a:txBody>
                    <a:bodyPr/>
                    <a:lstStyle/>
                    <a:p>
                      <a:pPr algn="ctr" fontAlgn="ctr">
                        <a:lnSpc>
                          <a:spcPct val="130000"/>
                        </a:lnSpc>
                        <a:spcBef>
                          <a:spcPts val="0"/>
                        </a:spcBef>
                        <a:spcAft>
                          <a:spcPts val="0"/>
                        </a:spcAft>
                      </a:pPr>
                      <a:r>
                        <a:rPr lang="en-US" sz="1200" dirty="0" smtClean="0">
                          <a:solidFill>
                            <a:schemeClr val="tx1"/>
                          </a:solidFill>
                          <a:latin typeface="Huawei Sans" panose="020C0503030203020204" pitchFamily="34" charset="0"/>
                        </a:rPr>
                        <a:t>192.168.11.0/24</a:t>
                      </a:r>
                      <a:endParaRPr lang="en-US" altLang="zh-CN" sz="12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ctr" fontAlgn="ctr">
                        <a:lnSpc>
                          <a:spcPct val="130000"/>
                        </a:lnSpc>
                        <a:spcBef>
                          <a:spcPts val="0"/>
                        </a:spcBef>
                        <a:spcAft>
                          <a:spcPts val="0"/>
                        </a:spcAft>
                      </a:pPr>
                      <a:r>
                        <a:rPr lang="en-US" sz="1200" dirty="0" smtClean="0">
                          <a:solidFill>
                            <a:schemeClr val="tx1"/>
                          </a:solidFill>
                          <a:latin typeface="Huawei Sans" panose="020C0503030203020204" pitchFamily="34" charset="0"/>
                        </a:rPr>
                        <a:t>192.168.11.2</a:t>
                      </a:r>
                      <a:endParaRPr lang="en-US" sz="1200" dirty="0">
                        <a:solidFill>
                          <a:schemeClr val="tx1"/>
                        </a:solidFill>
                        <a:latin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ctr" fontAlgn="ctr">
                        <a:lnSpc>
                          <a:spcPct val="130000"/>
                        </a:lnSpc>
                        <a:spcBef>
                          <a:spcPts val="0"/>
                        </a:spcBef>
                        <a:spcAft>
                          <a:spcPts val="0"/>
                        </a:spcAft>
                      </a:pPr>
                      <a:r>
                        <a:rPr lang="en-US" sz="1200" dirty="0" smtClean="0">
                          <a:solidFill>
                            <a:schemeClr val="tx1"/>
                          </a:solidFill>
                          <a:latin typeface="Huawei Sans" panose="020C0503030203020204" pitchFamily="34" charset="0"/>
                        </a:rPr>
                        <a:t>GE0/0/1</a:t>
                      </a:r>
                      <a:endParaRPr lang="en-US" altLang="zh-CN" sz="12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extLst>
                  <a:ext uri="{0D108BD9-81ED-4DB2-BD59-A6C34878D82A}">
                    <a16:rowId xmlns="" xmlns:a16="http://schemas.microsoft.com/office/drawing/2014/main" val="10003"/>
                  </a:ext>
                </a:extLst>
              </a:tr>
              <a:tr h="190477">
                <a:tc>
                  <a:txBody>
                    <a:bodyPr/>
                    <a:lstStyle/>
                    <a:p>
                      <a:pPr algn="ctr" fontAlgn="ctr">
                        <a:lnSpc>
                          <a:spcPct val="130000"/>
                        </a:lnSpc>
                        <a:spcBef>
                          <a:spcPts val="0"/>
                        </a:spcBef>
                        <a:spcAft>
                          <a:spcPts val="0"/>
                        </a:spcAft>
                      </a:pPr>
                      <a:r>
                        <a:rPr lang="en-US" sz="1200" b="1" dirty="0" smtClean="0">
                          <a:solidFill>
                            <a:srgbClr val="EC7061"/>
                          </a:solidFill>
                          <a:latin typeface="Huawei Sans" panose="020C0503030203020204" pitchFamily="34" charset="0"/>
                        </a:rPr>
                        <a:t>192.168.21.0/24</a:t>
                      </a:r>
                      <a:endParaRPr lang="en-US" altLang="zh-CN" sz="1200" b="1" dirty="0">
                        <a:solidFill>
                          <a:srgbClr val="EC706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ctr" fontAlgn="ctr">
                        <a:lnSpc>
                          <a:spcPct val="130000"/>
                        </a:lnSpc>
                        <a:spcBef>
                          <a:spcPts val="0"/>
                        </a:spcBef>
                        <a:spcAft>
                          <a:spcPts val="0"/>
                        </a:spcAft>
                      </a:pPr>
                      <a:r>
                        <a:rPr lang="en-US" sz="1200" b="1" dirty="0" smtClean="0">
                          <a:solidFill>
                            <a:srgbClr val="EC7061"/>
                          </a:solidFill>
                          <a:latin typeface="Huawei Sans" panose="020C0503030203020204" pitchFamily="34" charset="0"/>
                        </a:rPr>
                        <a:t>10.0.12.2</a:t>
                      </a:r>
                      <a:endParaRPr lang="en-US" altLang="zh-CN" sz="1200" b="1" dirty="0">
                        <a:solidFill>
                          <a:srgbClr val="EC706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ctr" fontAlgn="ctr">
                        <a:lnSpc>
                          <a:spcPct val="130000"/>
                        </a:lnSpc>
                        <a:spcBef>
                          <a:spcPts val="0"/>
                        </a:spcBef>
                        <a:spcAft>
                          <a:spcPts val="0"/>
                        </a:spcAft>
                      </a:pPr>
                      <a:r>
                        <a:rPr lang="en-US" sz="1200" b="1" dirty="0" smtClean="0">
                          <a:solidFill>
                            <a:srgbClr val="EC7061"/>
                          </a:solidFill>
                          <a:latin typeface="Huawei Sans" panose="020C0503030203020204" pitchFamily="34" charset="0"/>
                        </a:rPr>
                        <a:t>GE0/0/0</a:t>
                      </a:r>
                      <a:endParaRPr lang="en-US" altLang="zh-CN" sz="1200" b="1" dirty="0">
                        <a:solidFill>
                          <a:srgbClr val="EC706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extLst>
                  <a:ext uri="{0D108BD9-81ED-4DB2-BD59-A6C34878D82A}">
                    <a16:rowId xmlns="" xmlns:a16="http://schemas.microsoft.com/office/drawing/2014/main" val="10004"/>
                  </a:ext>
                </a:extLst>
              </a:tr>
            </a:tbl>
          </a:graphicData>
        </a:graphic>
      </p:graphicFrame>
      <p:sp>
        <p:nvSpPr>
          <p:cNvPr id="76" name="等腰三角形 75"/>
          <p:cNvSpPr/>
          <p:nvPr/>
        </p:nvSpPr>
        <p:spPr>
          <a:xfrm>
            <a:off x="1148583" y="3911299"/>
            <a:ext cx="3055557" cy="375170"/>
          </a:xfrm>
          <a:prstGeom prst="triangle">
            <a:avLst/>
          </a:prstGeom>
          <a:gradFill flip="none" rotWithShape="1">
            <a:gsLst>
              <a:gs pos="0">
                <a:srgbClr val="F4FBFE"/>
              </a:gs>
              <a:gs pos="100000">
                <a:srgbClr val="99DFF9"/>
              </a:gs>
            </a:gsLst>
            <a:lin ang="16200000" scaled="0"/>
            <a:tileRect/>
          </a:gradFill>
          <a:ln w="28575">
            <a:noFill/>
            <a:miter lim="800000"/>
            <a:headEnd type="none" w="sm" len="sm"/>
            <a:tailEnd type="none" w="sm" len="sm"/>
          </a:ln>
          <a:effectLst/>
        </p:spPr>
        <p:txBody>
          <a:bodyPr wrap="square" rtlCol="0" anchor="ctr">
            <a:noAutofit/>
          </a:bodyPr>
          <a:lstStyle/>
          <a:p>
            <a:pPr algn="ctr" defTabSz="914400" fontAlgn="ctr">
              <a:spcBef>
                <a:spcPct val="0"/>
              </a:spcBef>
              <a:spcAft>
                <a:spcPct val="0"/>
              </a:spcAft>
            </a:pPr>
            <a:endParaRPr lang="en-US" altLang="zh-CN" sz="1000" kern="0" dirty="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77" name="文本框 76"/>
          <p:cNvSpPr txBox="1"/>
          <p:nvPr/>
        </p:nvSpPr>
        <p:spPr>
          <a:xfrm>
            <a:off x="1729084" y="4000005"/>
            <a:ext cx="1762259" cy="307777"/>
          </a:xfrm>
          <a:prstGeom prst="rect">
            <a:avLst/>
          </a:prstGeom>
          <a:noFill/>
        </p:spPr>
        <p:txBody>
          <a:bodyPr wrap="square" rtlCol="0">
            <a:spAutoFit/>
          </a:bodyPr>
          <a:lstStyle/>
          <a:p>
            <a:pPr fontAlgn="ctr"/>
            <a:r>
              <a:rPr lang="en-US" sz="1400" dirty="0" smtClean="0">
                <a:latin typeface="Huawei Sans" panose="020C0503030203020204" pitchFamily="34" charset="0"/>
              </a:rPr>
              <a:t>R1's routing table</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9" name="等腰三角形 78"/>
          <p:cNvSpPr/>
          <p:nvPr/>
        </p:nvSpPr>
        <p:spPr>
          <a:xfrm flipV="1">
            <a:off x="3758514" y="2757046"/>
            <a:ext cx="4600087" cy="489109"/>
          </a:xfrm>
          <a:prstGeom prst="triangle">
            <a:avLst/>
          </a:prstGeom>
          <a:gradFill flip="none" rotWithShape="1">
            <a:gsLst>
              <a:gs pos="0">
                <a:srgbClr val="F4FBFE"/>
              </a:gs>
              <a:gs pos="100000">
                <a:srgbClr val="99DFF9"/>
              </a:gs>
            </a:gsLst>
            <a:lin ang="16200000" scaled="0"/>
            <a:tileRect/>
          </a:gradFill>
          <a:ln w="28575">
            <a:noFill/>
            <a:miter lim="800000"/>
            <a:headEnd type="none" w="sm" len="sm"/>
            <a:tailEnd type="none" w="sm" len="sm"/>
          </a:ln>
          <a:effectLst/>
        </p:spPr>
        <p:txBody>
          <a:bodyPr wrap="square" rtlCol="0" anchor="ctr">
            <a:spAutoFit/>
          </a:bodyPr>
          <a:lstStyle/>
          <a:p>
            <a:pPr algn="ctr" defTabSz="914400" fontAlgn="ctr">
              <a:spcBef>
                <a:spcPct val="0"/>
              </a:spcBef>
              <a:spcAft>
                <a:spcPct val="0"/>
              </a:spcAft>
            </a:pPr>
            <a:endParaRPr lang="en-US" altLang="zh-CN" sz="1000" kern="0" dirty="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80" name="文本框 79"/>
          <p:cNvSpPr txBox="1"/>
          <p:nvPr/>
        </p:nvSpPr>
        <p:spPr>
          <a:xfrm>
            <a:off x="5373203" y="2696210"/>
            <a:ext cx="1666428" cy="307777"/>
          </a:xfrm>
          <a:prstGeom prst="rect">
            <a:avLst/>
          </a:prstGeom>
          <a:noFill/>
        </p:spPr>
        <p:txBody>
          <a:bodyPr wrap="square" rtlCol="0">
            <a:spAutoFit/>
          </a:bodyPr>
          <a:lstStyle/>
          <a:p>
            <a:pPr fontAlgn="ctr"/>
            <a:r>
              <a:rPr lang="en-US" sz="1400" dirty="0" smtClean="0">
                <a:latin typeface="Huawei Sans" panose="020C0503030203020204" pitchFamily="34" charset="0"/>
              </a:rPr>
              <a:t>R2's routing table</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graphicFrame>
        <p:nvGraphicFramePr>
          <p:cNvPr id="53" name="表格 52"/>
          <p:cNvGraphicFramePr>
            <a:graphicFrameLocks noGrp="1"/>
          </p:cNvGraphicFramePr>
          <p:nvPr>
            <p:extLst>
              <p:ext uri="{D42A27DB-BD31-4B8C-83A1-F6EECF244321}">
                <p14:modId xmlns:p14="http://schemas.microsoft.com/office/powerpoint/2010/main" val="960702533"/>
              </p:ext>
            </p:extLst>
          </p:nvPr>
        </p:nvGraphicFramePr>
        <p:xfrm>
          <a:off x="7722649" y="4300390"/>
          <a:ext cx="3626831" cy="1883664"/>
        </p:xfrm>
        <a:graphic>
          <a:graphicData uri="http://schemas.openxmlformats.org/drawingml/2006/table">
            <a:tbl>
              <a:tblPr/>
              <a:tblGrid>
                <a:gridCol w="1552686">
                  <a:extLst>
                    <a:ext uri="{9D8B030D-6E8A-4147-A177-3AD203B41FA5}">
                      <a16:colId xmlns="" xmlns:a16="http://schemas.microsoft.com/office/drawing/2014/main" val="20000"/>
                    </a:ext>
                  </a:extLst>
                </a:gridCol>
                <a:gridCol w="1102852">
                  <a:extLst>
                    <a:ext uri="{9D8B030D-6E8A-4147-A177-3AD203B41FA5}">
                      <a16:colId xmlns="" xmlns:a16="http://schemas.microsoft.com/office/drawing/2014/main" val="20001"/>
                    </a:ext>
                  </a:extLst>
                </a:gridCol>
                <a:gridCol w="971293">
                  <a:extLst>
                    <a:ext uri="{9D8B030D-6E8A-4147-A177-3AD203B41FA5}">
                      <a16:colId xmlns="" xmlns:a16="http://schemas.microsoft.com/office/drawing/2014/main" val="20002"/>
                    </a:ext>
                  </a:extLst>
                </a:gridCol>
              </a:tblGrid>
              <a:tr h="288000">
                <a:tc>
                  <a:txBody>
                    <a:bodyPr/>
                    <a:lstStyle/>
                    <a:p>
                      <a:pPr algn="ctr" fontAlgn="ctr">
                        <a:lnSpc>
                          <a:spcPct val="130000"/>
                        </a:lnSpc>
                        <a:spcBef>
                          <a:spcPts val="0"/>
                        </a:spcBef>
                        <a:spcAft>
                          <a:spcPts val="0"/>
                        </a:spcAft>
                      </a:pPr>
                      <a:r>
                        <a:rPr lang="en-US" sz="1200" b="1" dirty="0" smtClean="0">
                          <a:solidFill>
                            <a:schemeClr val="bg1"/>
                          </a:solidFill>
                          <a:latin typeface="Huawei Sans" panose="020C0503030203020204" pitchFamily="34" charset="0"/>
                        </a:rPr>
                        <a:t>Destination/Mask</a:t>
                      </a:r>
                      <a:endParaRPr lang="en-US" sz="1200" b="1" dirty="0">
                        <a:solidFill>
                          <a:schemeClr val="bg1"/>
                        </a:solidFill>
                        <a:latin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00B0F0"/>
                    </a:solidFill>
                  </a:tcPr>
                </a:tc>
                <a:tc>
                  <a:txBody>
                    <a:bodyPr/>
                    <a:lstStyle/>
                    <a:p>
                      <a:pPr algn="ctr" fontAlgn="ctr">
                        <a:lnSpc>
                          <a:spcPct val="130000"/>
                        </a:lnSpc>
                        <a:spcBef>
                          <a:spcPts val="0"/>
                        </a:spcBef>
                        <a:spcAft>
                          <a:spcPts val="0"/>
                        </a:spcAft>
                      </a:pPr>
                      <a:r>
                        <a:rPr lang="en-US" sz="1200" b="1" dirty="0" smtClean="0">
                          <a:solidFill>
                            <a:schemeClr val="bg1"/>
                          </a:solidFill>
                          <a:latin typeface="Huawei Sans" panose="020C0503030203020204" pitchFamily="34" charset="0"/>
                        </a:rPr>
                        <a:t>Next Hop</a:t>
                      </a:r>
                      <a:endParaRPr lang="en-US" sz="1200" b="1" dirty="0">
                        <a:solidFill>
                          <a:schemeClr val="bg1"/>
                        </a:solidFill>
                        <a:latin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00B0F0"/>
                    </a:solidFill>
                  </a:tcPr>
                </a:tc>
                <a:tc>
                  <a:txBody>
                    <a:bodyPr/>
                    <a:lstStyle/>
                    <a:p>
                      <a:pPr algn="ctr" fontAlgn="ctr">
                        <a:lnSpc>
                          <a:spcPct val="130000"/>
                        </a:lnSpc>
                        <a:spcBef>
                          <a:spcPts val="0"/>
                        </a:spcBef>
                        <a:spcAft>
                          <a:spcPts val="0"/>
                        </a:spcAft>
                      </a:pPr>
                      <a:r>
                        <a:rPr lang="en-US" sz="1200" b="1" dirty="0" smtClean="0">
                          <a:solidFill>
                            <a:schemeClr val="bg1"/>
                          </a:solidFill>
                          <a:latin typeface="Huawei Sans" panose="020C0503030203020204" pitchFamily="34" charset="0"/>
                        </a:rPr>
                        <a:t>Outbound Interface</a:t>
                      </a:r>
                      <a:endParaRPr lang="en-US" sz="1200" b="1" dirty="0">
                        <a:solidFill>
                          <a:schemeClr val="bg1"/>
                        </a:solidFill>
                        <a:latin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00B0F0"/>
                    </a:solidFill>
                  </a:tcPr>
                </a:tc>
                <a:extLst>
                  <a:ext uri="{0D108BD9-81ED-4DB2-BD59-A6C34878D82A}">
                    <a16:rowId xmlns="" xmlns:a16="http://schemas.microsoft.com/office/drawing/2014/main" val="10000"/>
                  </a:ext>
                </a:extLst>
              </a:tr>
              <a:tr h="288000">
                <a:tc>
                  <a:txBody>
                    <a:bodyPr/>
                    <a:lstStyle/>
                    <a:p>
                      <a:pPr algn="ctr" fontAlgn="ctr">
                        <a:lnSpc>
                          <a:spcPct val="130000"/>
                        </a:lnSpc>
                        <a:spcBef>
                          <a:spcPts val="0"/>
                        </a:spcBef>
                        <a:spcAft>
                          <a:spcPts val="0"/>
                        </a:spcAft>
                      </a:pPr>
                      <a:r>
                        <a:rPr lang="en-US" sz="1200" dirty="0" smtClean="0">
                          <a:solidFill>
                            <a:schemeClr val="tx1"/>
                          </a:solidFill>
                          <a:latin typeface="Huawei Sans" panose="020C0503030203020204" pitchFamily="34" charset="0"/>
                        </a:rPr>
                        <a:t>10.0.12.0/24</a:t>
                      </a:r>
                      <a:endParaRPr lang="en-US" altLang="zh-CN" sz="12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ctr" fontAlgn="ctr">
                        <a:lnSpc>
                          <a:spcPct val="130000"/>
                        </a:lnSpc>
                        <a:spcBef>
                          <a:spcPts val="0"/>
                        </a:spcBef>
                        <a:spcAft>
                          <a:spcPts val="0"/>
                        </a:spcAft>
                      </a:pPr>
                      <a:r>
                        <a:rPr lang="en-US" sz="1200" dirty="0" smtClean="0">
                          <a:solidFill>
                            <a:schemeClr val="tx1"/>
                          </a:solidFill>
                          <a:latin typeface="Huawei Sans" panose="020C0503030203020204" pitchFamily="34" charset="0"/>
                        </a:rPr>
                        <a:t>10.0.23.2</a:t>
                      </a:r>
                      <a:endParaRPr lang="en-US" altLang="zh-CN" sz="12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ctr" fontAlgn="ctr">
                        <a:lnSpc>
                          <a:spcPct val="130000"/>
                        </a:lnSpc>
                        <a:spcBef>
                          <a:spcPts val="0"/>
                        </a:spcBef>
                        <a:spcAft>
                          <a:spcPts val="0"/>
                        </a:spcAft>
                      </a:pPr>
                      <a:r>
                        <a:rPr lang="en-US" sz="1200" dirty="0" smtClean="0">
                          <a:solidFill>
                            <a:schemeClr val="tx1"/>
                          </a:solidFill>
                          <a:latin typeface="Huawei Sans" panose="020C0503030203020204" pitchFamily="34" charset="0"/>
                        </a:rPr>
                        <a:t>GE0/0/0</a:t>
                      </a:r>
                      <a:endParaRPr lang="en-US" altLang="zh-CN" sz="12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extLst>
                  <a:ext uri="{0D108BD9-81ED-4DB2-BD59-A6C34878D82A}">
                    <a16:rowId xmlns="" xmlns:a16="http://schemas.microsoft.com/office/drawing/2014/main" val="10001"/>
                  </a:ext>
                </a:extLst>
              </a:tr>
              <a:tr h="288000">
                <a:tc>
                  <a:txBody>
                    <a:bodyPr/>
                    <a:lstStyle/>
                    <a:p>
                      <a:pPr algn="ctr" fontAlgn="ctr">
                        <a:lnSpc>
                          <a:spcPct val="130000"/>
                        </a:lnSpc>
                        <a:spcBef>
                          <a:spcPts val="0"/>
                        </a:spcBef>
                        <a:spcAft>
                          <a:spcPts val="0"/>
                        </a:spcAft>
                      </a:pPr>
                      <a:r>
                        <a:rPr lang="en-US" sz="1200" dirty="0" smtClean="0">
                          <a:solidFill>
                            <a:schemeClr val="tx1"/>
                          </a:solidFill>
                          <a:latin typeface="Huawei Sans" panose="020C0503030203020204" pitchFamily="34" charset="0"/>
                        </a:rPr>
                        <a:t>10.0.23.0/24</a:t>
                      </a:r>
                      <a:endParaRPr lang="en-US" altLang="zh-CN" sz="12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ctr" fontAlgn="ctr">
                        <a:lnSpc>
                          <a:spcPct val="130000"/>
                        </a:lnSpc>
                        <a:spcBef>
                          <a:spcPts val="0"/>
                        </a:spcBef>
                        <a:spcAft>
                          <a:spcPts val="0"/>
                        </a:spcAft>
                      </a:pPr>
                      <a:r>
                        <a:rPr lang="en-US" sz="1200" dirty="0" smtClean="0">
                          <a:solidFill>
                            <a:schemeClr val="tx1"/>
                          </a:solidFill>
                          <a:latin typeface="Huawei Sans" panose="020C0503030203020204" pitchFamily="34" charset="0"/>
                        </a:rPr>
                        <a:t>10.0.23.3</a:t>
                      </a:r>
                      <a:endParaRPr lang="en-US" sz="1200" dirty="0">
                        <a:solidFill>
                          <a:schemeClr val="tx1"/>
                        </a:solidFill>
                        <a:latin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ctr" fontAlgn="ctr">
                        <a:lnSpc>
                          <a:spcPct val="130000"/>
                        </a:lnSpc>
                        <a:spcBef>
                          <a:spcPts val="0"/>
                        </a:spcBef>
                        <a:spcAft>
                          <a:spcPts val="0"/>
                        </a:spcAft>
                      </a:pPr>
                      <a:r>
                        <a:rPr lang="en-US" sz="1200" dirty="0" smtClean="0">
                          <a:solidFill>
                            <a:schemeClr val="tx1"/>
                          </a:solidFill>
                          <a:latin typeface="Huawei Sans" panose="020C0503030203020204" pitchFamily="34" charset="0"/>
                        </a:rPr>
                        <a:t>GE0/0/0</a:t>
                      </a:r>
                      <a:endParaRPr lang="en-US" altLang="zh-CN" sz="12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extLst>
                  <a:ext uri="{0D108BD9-81ED-4DB2-BD59-A6C34878D82A}">
                    <a16:rowId xmlns="" xmlns:a16="http://schemas.microsoft.com/office/drawing/2014/main" val="10002"/>
                  </a:ext>
                </a:extLst>
              </a:tr>
              <a:tr h="288000">
                <a:tc>
                  <a:txBody>
                    <a:bodyPr/>
                    <a:lstStyle/>
                    <a:p>
                      <a:pPr algn="ctr" fontAlgn="ctr">
                        <a:lnSpc>
                          <a:spcPct val="130000"/>
                        </a:lnSpc>
                        <a:spcBef>
                          <a:spcPts val="0"/>
                        </a:spcBef>
                        <a:spcAft>
                          <a:spcPts val="0"/>
                        </a:spcAft>
                      </a:pPr>
                      <a:r>
                        <a:rPr lang="en-US" sz="1200" dirty="0" smtClean="0">
                          <a:solidFill>
                            <a:schemeClr val="tx1"/>
                          </a:solidFill>
                          <a:latin typeface="Huawei Sans" panose="020C0503030203020204" pitchFamily="34" charset="0"/>
                        </a:rPr>
                        <a:t>192.168.11.0/24</a:t>
                      </a:r>
                      <a:endParaRPr lang="en-US" altLang="zh-CN" sz="12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ctr" fontAlgn="ctr">
                        <a:lnSpc>
                          <a:spcPct val="130000"/>
                        </a:lnSpc>
                        <a:spcBef>
                          <a:spcPts val="0"/>
                        </a:spcBef>
                        <a:spcAft>
                          <a:spcPts val="0"/>
                        </a:spcAft>
                      </a:pPr>
                      <a:r>
                        <a:rPr lang="en-US" sz="1200" dirty="0" smtClean="0">
                          <a:solidFill>
                            <a:schemeClr val="tx1"/>
                          </a:solidFill>
                          <a:latin typeface="Huawei Sans" panose="020C0503030203020204" pitchFamily="34" charset="0"/>
                        </a:rPr>
                        <a:t>10.0.23.2</a:t>
                      </a:r>
                      <a:endParaRPr lang="en-US" sz="1200" dirty="0">
                        <a:solidFill>
                          <a:schemeClr val="tx1"/>
                        </a:solidFill>
                        <a:latin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ctr" fontAlgn="ctr">
                        <a:lnSpc>
                          <a:spcPct val="130000"/>
                        </a:lnSpc>
                        <a:spcBef>
                          <a:spcPts val="0"/>
                        </a:spcBef>
                        <a:spcAft>
                          <a:spcPts val="0"/>
                        </a:spcAft>
                      </a:pPr>
                      <a:r>
                        <a:rPr lang="en-US" sz="1200" dirty="0" smtClean="0">
                          <a:solidFill>
                            <a:schemeClr val="tx1"/>
                          </a:solidFill>
                          <a:latin typeface="Huawei Sans" panose="020C0503030203020204" pitchFamily="34" charset="0"/>
                        </a:rPr>
                        <a:t>GE0/0/0</a:t>
                      </a:r>
                      <a:endParaRPr lang="en-US" altLang="zh-CN" sz="12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extLst>
                  <a:ext uri="{0D108BD9-81ED-4DB2-BD59-A6C34878D82A}">
                    <a16:rowId xmlns="" xmlns:a16="http://schemas.microsoft.com/office/drawing/2014/main" val="10003"/>
                  </a:ext>
                </a:extLst>
              </a:tr>
              <a:tr h="288000">
                <a:tc>
                  <a:txBody>
                    <a:bodyPr/>
                    <a:lstStyle/>
                    <a:p>
                      <a:pPr algn="ctr" fontAlgn="ctr">
                        <a:lnSpc>
                          <a:spcPct val="130000"/>
                        </a:lnSpc>
                        <a:spcBef>
                          <a:spcPts val="0"/>
                        </a:spcBef>
                        <a:spcAft>
                          <a:spcPts val="0"/>
                        </a:spcAft>
                      </a:pPr>
                      <a:r>
                        <a:rPr lang="en-US" sz="1200" b="1" dirty="0" smtClean="0">
                          <a:solidFill>
                            <a:srgbClr val="EC7061"/>
                          </a:solidFill>
                          <a:latin typeface="Huawei Sans" panose="020C0503030203020204" pitchFamily="34" charset="0"/>
                        </a:rPr>
                        <a:t>192.168.21.0/24</a:t>
                      </a:r>
                      <a:endParaRPr lang="en-US" altLang="zh-CN" sz="1200" b="1" dirty="0">
                        <a:solidFill>
                          <a:srgbClr val="EC706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ctr" fontAlgn="ctr">
                        <a:lnSpc>
                          <a:spcPct val="130000"/>
                        </a:lnSpc>
                        <a:spcBef>
                          <a:spcPts val="0"/>
                        </a:spcBef>
                        <a:spcAft>
                          <a:spcPts val="0"/>
                        </a:spcAft>
                      </a:pPr>
                      <a:r>
                        <a:rPr lang="en-US" sz="1200" b="1" dirty="0" smtClean="0">
                          <a:solidFill>
                            <a:srgbClr val="EC7061"/>
                          </a:solidFill>
                          <a:latin typeface="Huawei Sans" panose="020C0503030203020204" pitchFamily="34" charset="0"/>
                        </a:rPr>
                        <a:t>192.168.21.2</a:t>
                      </a:r>
                      <a:endParaRPr lang="en-US" altLang="zh-CN" sz="1200" b="1" dirty="0">
                        <a:solidFill>
                          <a:srgbClr val="EC706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ctr" fontAlgn="ctr">
                        <a:lnSpc>
                          <a:spcPct val="130000"/>
                        </a:lnSpc>
                        <a:spcBef>
                          <a:spcPts val="0"/>
                        </a:spcBef>
                        <a:spcAft>
                          <a:spcPts val="0"/>
                        </a:spcAft>
                      </a:pPr>
                      <a:r>
                        <a:rPr lang="en-US" sz="1200" b="1" dirty="0" smtClean="0">
                          <a:solidFill>
                            <a:srgbClr val="EC7061"/>
                          </a:solidFill>
                          <a:latin typeface="Huawei Sans" panose="020C0503030203020204" pitchFamily="34" charset="0"/>
                        </a:rPr>
                        <a:t>GE0/0/1</a:t>
                      </a:r>
                      <a:endParaRPr lang="en-US" altLang="zh-CN" sz="1200" b="1" dirty="0">
                        <a:solidFill>
                          <a:srgbClr val="EC706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extLst>
                  <a:ext uri="{0D108BD9-81ED-4DB2-BD59-A6C34878D82A}">
                    <a16:rowId xmlns="" xmlns:a16="http://schemas.microsoft.com/office/drawing/2014/main" val="10004"/>
                  </a:ext>
                </a:extLst>
              </a:tr>
            </a:tbl>
          </a:graphicData>
        </a:graphic>
      </p:graphicFrame>
      <p:sp>
        <p:nvSpPr>
          <p:cNvPr id="54" name="等腰三角形 53"/>
          <p:cNvSpPr/>
          <p:nvPr/>
        </p:nvSpPr>
        <p:spPr>
          <a:xfrm>
            <a:off x="7945651" y="3911299"/>
            <a:ext cx="3055557" cy="375170"/>
          </a:xfrm>
          <a:prstGeom prst="triangle">
            <a:avLst/>
          </a:prstGeom>
          <a:gradFill flip="none" rotWithShape="1">
            <a:gsLst>
              <a:gs pos="0">
                <a:srgbClr val="F4FBFE"/>
              </a:gs>
              <a:gs pos="100000">
                <a:srgbClr val="99DFF9"/>
              </a:gs>
            </a:gsLst>
            <a:lin ang="16200000" scaled="0"/>
            <a:tileRect/>
          </a:gradFill>
          <a:ln w="28575">
            <a:noFill/>
            <a:miter lim="800000"/>
            <a:headEnd type="none" w="sm" len="sm"/>
            <a:tailEnd type="none" w="sm" len="sm"/>
          </a:ln>
          <a:effectLst/>
        </p:spPr>
        <p:txBody>
          <a:bodyPr wrap="square" rtlCol="0" anchor="ctr">
            <a:noAutofit/>
          </a:bodyPr>
          <a:lstStyle/>
          <a:p>
            <a:pPr algn="ctr" defTabSz="914400" fontAlgn="ctr">
              <a:spcBef>
                <a:spcPct val="0"/>
              </a:spcBef>
              <a:spcAft>
                <a:spcPct val="0"/>
              </a:spcAft>
            </a:pPr>
            <a:endParaRPr lang="en-US" altLang="zh-CN" sz="1000" kern="0" dirty="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83" name="文本框 82"/>
          <p:cNvSpPr txBox="1"/>
          <p:nvPr/>
        </p:nvSpPr>
        <p:spPr>
          <a:xfrm>
            <a:off x="8657051" y="4000005"/>
            <a:ext cx="1762259" cy="307777"/>
          </a:xfrm>
          <a:prstGeom prst="rect">
            <a:avLst/>
          </a:prstGeom>
          <a:noFill/>
        </p:spPr>
        <p:txBody>
          <a:bodyPr wrap="square" rtlCol="0">
            <a:spAutoFit/>
          </a:bodyPr>
          <a:lstStyle/>
          <a:p>
            <a:pPr fontAlgn="ctr"/>
            <a:r>
              <a:rPr lang="en-US" sz="1400" dirty="0" smtClean="0">
                <a:latin typeface="Huawei Sans" panose="020C0503030203020204" pitchFamily="34" charset="0"/>
              </a:rPr>
              <a:t>R3's routing table</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graphicFrame>
        <p:nvGraphicFramePr>
          <p:cNvPr id="55" name="表格 54"/>
          <p:cNvGraphicFramePr>
            <a:graphicFrameLocks noGrp="1"/>
          </p:cNvGraphicFramePr>
          <p:nvPr>
            <p:extLst>
              <p:ext uri="{D42A27DB-BD31-4B8C-83A1-F6EECF244321}">
                <p14:modId xmlns:p14="http://schemas.microsoft.com/office/powerpoint/2010/main" val="608280410"/>
              </p:ext>
            </p:extLst>
          </p:nvPr>
        </p:nvGraphicFramePr>
        <p:xfrm>
          <a:off x="3758514" y="1364372"/>
          <a:ext cx="4600088" cy="1371600"/>
        </p:xfrm>
        <a:graphic>
          <a:graphicData uri="http://schemas.openxmlformats.org/drawingml/2006/table">
            <a:tbl>
              <a:tblPr/>
              <a:tblGrid>
                <a:gridCol w="1911608">
                  <a:extLst>
                    <a:ext uri="{9D8B030D-6E8A-4147-A177-3AD203B41FA5}">
                      <a16:colId xmlns="" xmlns:a16="http://schemas.microsoft.com/office/drawing/2014/main" val="20000"/>
                    </a:ext>
                  </a:extLst>
                </a:gridCol>
                <a:gridCol w="970842">
                  <a:extLst>
                    <a:ext uri="{9D8B030D-6E8A-4147-A177-3AD203B41FA5}">
                      <a16:colId xmlns="" xmlns:a16="http://schemas.microsoft.com/office/drawing/2014/main" val="20001"/>
                    </a:ext>
                  </a:extLst>
                </a:gridCol>
                <a:gridCol w="1717638">
                  <a:extLst>
                    <a:ext uri="{9D8B030D-6E8A-4147-A177-3AD203B41FA5}">
                      <a16:colId xmlns="" xmlns:a16="http://schemas.microsoft.com/office/drawing/2014/main" val="20002"/>
                    </a:ext>
                  </a:extLst>
                </a:gridCol>
              </a:tblGrid>
              <a:tr h="242837">
                <a:tc>
                  <a:txBody>
                    <a:bodyPr/>
                    <a:lstStyle/>
                    <a:p>
                      <a:pPr algn="ctr" fontAlgn="ctr">
                        <a:lnSpc>
                          <a:spcPct val="100000"/>
                        </a:lnSpc>
                        <a:spcBef>
                          <a:spcPts val="0"/>
                        </a:spcBef>
                        <a:spcAft>
                          <a:spcPts val="0"/>
                        </a:spcAft>
                      </a:pPr>
                      <a:r>
                        <a:rPr lang="en-US" sz="1200" b="1" dirty="0" smtClean="0">
                          <a:solidFill>
                            <a:schemeClr val="bg1"/>
                          </a:solidFill>
                          <a:latin typeface="Huawei Sans" panose="020C0503030203020204" pitchFamily="34" charset="0"/>
                        </a:rPr>
                        <a:t>Destination/Mask</a:t>
                      </a:r>
                      <a:endParaRPr lang="en-US" sz="1200" b="1" dirty="0">
                        <a:solidFill>
                          <a:schemeClr val="bg1"/>
                        </a:solidFill>
                        <a:latin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00B0F0"/>
                    </a:solidFill>
                  </a:tcPr>
                </a:tc>
                <a:tc>
                  <a:txBody>
                    <a:bodyPr/>
                    <a:lstStyle/>
                    <a:p>
                      <a:pPr algn="ctr" fontAlgn="ctr">
                        <a:lnSpc>
                          <a:spcPct val="100000"/>
                        </a:lnSpc>
                        <a:spcBef>
                          <a:spcPts val="0"/>
                        </a:spcBef>
                        <a:spcAft>
                          <a:spcPts val="0"/>
                        </a:spcAft>
                      </a:pPr>
                      <a:r>
                        <a:rPr lang="en-US" sz="1200" b="1" dirty="0" smtClean="0">
                          <a:solidFill>
                            <a:schemeClr val="bg1"/>
                          </a:solidFill>
                          <a:latin typeface="Huawei Sans" panose="020C0503030203020204" pitchFamily="34" charset="0"/>
                        </a:rPr>
                        <a:t>Next Hop</a:t>
                      </a:r>
                      <a:endParaRPr lang="en-US" sz="1200" b="1" dirty="0">
                        <a:solidFill>
                          <a:schemeClr val="bg1"/>
                        </a:solidFill>
                        <a:latin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00B0F0"/>
                    </a:solidFill>
                  </a:tcPr>
                </a:tc>
                <a:tc>
                  <a:txBody>
                    <a:bodyPr/>
                    <a:lstStyle/>
                    <a:p>
                      <a:pPr algn="ctr" fontAlgn="ctr">
                        <a:lnSpc>
                          <a:spcPct val="100000"/>
                        </a:lnSpc>
                        <a:spcBef>
                          <a:spcPts val="0"/>
                        </a:spcBef>
                        <a:spcAft>
                          <a:spcPts val="0"/>
                        </a:spcAft>
                      </a:pPr>
                      <a:r>
                        <a:rPr lang="en-US" sz="1200" b="1" dirty="0" smtClean="0">
                          <a:solidFill>
                            <a:schemeClr val="bg1"/>
                          </a:solidFill>
                          <a:latin typeface="Huawei Sans" panose="020C0503030203020204" pitchFamily="34" charset="0"/>
                        </a:rPr>
                        <a:t>Outbound Interface</a:t>
                      </a:r>
                      <a:endParaRPr lang="en-US" sz="1200" b="1" dirty="0">
                        <a:solidFill>
                          <a:schemeClr val="bg1"/>
                        </a:solidFill>
                        <a:latin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00B0F0"/>
                    </a:solidFill>
                  </a:tcPr>
                </a:tc>
                <a:extLst>
                  <a:ext uri="{0D108BD9-81ED-4DB2-BD59-A6C34878D82A}">
                    <a16:rowId xmlns="" xmlns:a16="http://schemas.microsoft.com/office/drawing/2014/main" val="10000"/>
                  </a:ext>
                </a:extLst>
              </a:tr>
              <a:tr h="242837">
                <a:tc>
                  <a:txBody>
                    <a:bodyPr/>
                    <a:lstStyle/>
                    <a:p>
                      <a:pPr algn="ctr" fontAlgn="ctr">
                        <a:lnSpc>
                          <a:spcPct val="100000"/>
                        </a:lnSpc>
                        <a:spcBef>
                          <a:spcPts val="0"/>
                        </a:spcBef>
                        <a:spcAft>
                          <a:spcPts val="0"/>
                        </a:spcAft>
                      </a:pPr>
                      <a:r>
                        <a:rPr lang="en-US" sz="1200" dirty="0" smtClean="0">
                          <a:solidFill>
                            <a:schemeClr val="tx1"/>
                          </a:solidFill>
                          <a:latin typeface="Huawei Sans" panose="020C0503030203020204" pitchFamily="34" charset="0"/>
                        </a:rPr>
                        <a:t>10.0.12.0/24</a:t>
                      </a:r>
                      <a:endParaRPr lang="en-US" altLang="zh-CN" sz="12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ctr" fontAlgn="ctr">
                        <a:lnSpc>
                          <a:spcPct val="100000"/>
                        </a:lnSpc>
                        <a:spcBef>
                          <a:spcPts val="0"/>
                        </a:spcBef>
                        <a:spcAft>
                          <a:spcPts val="0"/>
                        </a:spcAft>
                      </a:pPr>
                      <a:r>
                        <a:rPr lang="en-US" sz="1200" dirty="0" smtClean="0">
                          <a:solidFill>
                            <a:schemeClr val="tx1"/>
                          </a:solidFill>
                          <a:latin typeface="Huawei Sans" panose="020C0503030203020204" pitchFamily="34" charset="0"/>
                        </a:rPr>
                        <a:t>10.0.12.2</a:t>
                      </a:r>
                      <a:endParaRPr lang="en-US" altLang="zh-CN" sz="12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ctr" fontAlgn="ctr">
                        <a:lnSpc>
                          <a:spcPct val="100000"/>
                        </a:lnSpc>
                        <a:spcBef>
                          <a:spcPts val="0"/>
                        </a:spcBef>
                        <a:spcAft>
                          <a:spcPts val="0"/>
                        </a:spcAft>
                      </a:pPr>
                      <a:r>
                        <a:rPr lang="en-US" sz="1200" dirty="0" smtClean="0">
                          <a:solidFill>
                            <a:schemeClr val="tx1"/>
                          </a:solidFill>
                          <a:latin typeface="Huawei Sans" panose="020C0503030203020204" pitchFamily="34" charset="0"/>
                        </a:rPr>
                        <a:t>GE0/0/0</a:t>
                      </a:r>
                      <a:endParaRPr lang="en-US" altLang="zh-CN" sz="12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extLst>
                  <a:ext uri="{0D108BD9-81ED-4DB2-BD59-A6C34878D82A}">
                    <a16:rowId xmlns="" xmlns:a16="http://schemas.microsoft.com/office/drawing/2014/main" val="10001"/>
                  </a:ext>
                </a:extLst>
              </a:tr>
              <a:tr h="242837">
                <a:tc>
                  <a:txBody>
                    <a:bodyPr/>
                    <a:lstStyle/>
                    <a:p>
                      <a:pPr algn="ctr" fontAlgn="ctr">
                        <a:lnSpc>
                          <a:spcPct val="100000"/>
                        </a:lnSpc>
                        <a:spcBef>
                          <a:spcPts val="0"/>
                        </a:spcBef>
                        <a:spcAft>
                          <a:spcPts val="0"/>
                        </a:spcAft>
                      </a:pPr>
                      <a:r>
                        <a:rPr lang="en-US" sz="1200" dirty="0" smtClean="0">
                          <a:solidFill>
                            <a:schemeClr val="tx1"/>
                          </a:solidFill>
                          <a:latin typeface="Huawei Sans" panose="020C0503030203020204" pitchFamily="34" charset="0"/>
                        </a:rPr>
                        <a:t>10.0.23.0/24</a:t>
                      </a:r>
                      <a:endParaRPr lang="en-US" altLang="zh-CN" sz="12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ctr" fontAlgn="ctr">
                        <a:lnSpc>
                          <a:spcPct val="100000"/>
                        </a:lnSpc>
                        <a:spcBef>
                          <a:spcPts val="0"/>
                        </a:spcBef>
                        <a:spcAft>
                          <a:spcPts val="0"/>
                        </a:spcAft>
                      </a:pPr>
                      <a:r>
                        <a:rPr lang="en-US" sz="1200" dirty="0" smtClean="0">
                          <a:solidFill>
                            <a:schemeClr val="tx1"/>
                          </a:solidFill>
                          <a:latin typeface="Huawei Sans" panose="020C0503030203020204" pitchFamily="34" charset="0"/>
                        </a:rPr>
                        <a:t>10.0.23.2</a:t>
                      </a:r>
                      <a:endParaRPr lang="en-US" sz="1200" dirty="0">
                        <a:solidFill>
                          <a:schemeClr val="tx1"/>
                        </a:solidFill>
                        <a:latin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ctr" fontAlgn="ctr">
                        <a:lnSpc>
                          <a:spcPct val="100000"/>
                        </a:lnSpc>
                        <a:spcBef>
                          <a:spcPts val="0"/>
                        </a:spcBef>
                        <a:spcAft>
                          <a:spcPts val="0"/>
                        </a:spcAft>
                      </a:pPr>
                      <a:r>
                        <a:rPr lang="en-US" sz="1200" dirty="0" smtClean="0">
                          <a:solidFill>
                            <a:schemeClr val="tx1"/>
                          </a:solidFill>
                          <a:latin typeface="Huawei Sans" panose="020C0503030203020204" pitchFamily="34" charset="0"/>
                        </a:rPr>
                        <a:t>GE0/0/1</a:t>
                      </a:r>
                      <a:endParaRPr lang="en-US" altLang="zh-CN" sz="12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extLst>
                  <a:ext uri="{0D108BD9-81ED-4DB2-BD59-A6C34878D82A}">
                    <a16:rowId xmlns="" xmlns:a16="http://schemas.microsoft.com/office/drawing/2014/main" val="10002"/>
                  </a:ext>
                </a:extLst>
              </a:tr>
              <a:tr h="242837">
                <a:tc>
                  <a:txBody>
                    <a:bodyPr/>
                    <a:lstStyle/>
                    <a:p>
                      <a:pPr algn="ctr" fontAlgn="ctr">
                        <a:lnSpc>
                          <a:spcPct val="100000"/>
                        </a:lnSpc>
                        <a:spcBef>
                          <a:spcPts val="0"/>
                        </a:spcBef>
                        <a:spcAft>
                          <a:spcPts val="0"/>
                        </a:spcAft>
                      </a:pPr>
                      <a:r>
                        <a:rPr lang="en-US" sz="1200" dirty="0" smtClean="0">
                          <a:solidFill>
                            <a:schemeClr val="tx1"/>
                          </a:solidFill>
                          <a:latin typeface="Huawei Sans" panose="020C0503030203020204" pitchFamily="34" charset="0"/>
                        </a:rPr>
                        <a:t>192.168.11.0/24</a:t>
                      </a:r>
                      <a:endParaRPr lang="en-US" altLang="zh-CN" sz="12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ctr" fontAlgn="ctr">
                        <a:lnSpc>
                          <a:spcPct val="100000"/>
                        </a:lnSpc>
                        <a:spcBef>
                          <a:spcPts val="0"/>
                        </a:spcBef>
                        <a:spcAft>
                          <a:spcPts val="0"/>
                        </a:spcAft>
                      </a:pPr>
                      <a:r>
                        <a:rPr lang="en-US" sz="1200" dirty="0" smtClean="0">
                          <a:solidFill>
                            <a:schemeClr val="tx1"/>
                          </a:solidFill>
                          <a:latin typeface="Huawei Sans" panose="020C0503030203020204" pitchFamily="34" charset="0"/>
                        </a:rPr>
                        <a:t>10.0.12.1</a:t>
                      </a:r>
                      <a:endParaRPr lang="en-US" sz="1200" dirty="0">
                        <a:solidFill>
                          <a:schemeClr val="tx1"/>
                        </a:solidFill>
                        <a:latin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ctr" fontAlgn="ctr">
                        <a:lnSpc>
                          <a:spcPct val="100000"/>
                        </a:lnSpc>
                        <a:spcBef>
                          <a:spcPts val="0"/>
                        </a:spcBef>
                        <a:spcAft>
                          <a:spcPts val="0"/>
                        </a:spcAft>
                      </a:pPr>
                      <a:r>
                        <a:rPr lang="en-US" sz="1200" dirty="0" smtClean="0">
                          <a:solidFill>
                            <a:schemeClr val="tx1"/>
                          </a:solidFill>
                          <a:latin typeface="Huawei Sans" panose="020C0503030203020204" pitchFamily="34" charset="0"/>
                        </a:rPr>
                        <a:t>GE0/0/0</a:t>
                      </a:r>
                      <a:endParaRPr lang="en-US" altLang="zh-CN" sz="12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extLst>
                  <a:ext uri="{0D108BD9-81ED-4DB2-BD59-A6C34878D82A}">
                    <a16:rowId xmlns="" xmlns:a16="http://schemas.microsoft.com/office/drawing/2014/main" val="10003"/>
                  </a:ext>
                </a:extLst>
              </a:tr>
              <a:tr h="242837">
                <a:tc>
                  <a:txBody>
                    <a:bodyPr/>
                    <a:lstStyle/>
                    <a:p>
                      <a:pPr algn="ctr" fontAlgn="ctr">
                        <a:lnSpc>
                          <a:spcPct val="100000"/>
                        </a:lnSpc>
                        <a:spcBef>
                          <a:spcPts val="0"/>
                        </a:spcBef>
                        <a:spcAft>
                          <a:spcPts val="0"/>
                        </a:spcAft>
                      </a:pPr>
                      <a:r>
                        <a:rPr lang="en-US" sz="1200" b="1" dirty="0" smtClean="0">
                          <a:solidFill>
                            <a:srgbClr val="EC7061"/>
                          </a:solidFill>
                          <a:latin typeface="Huawei Sans" panose="020C0503030203020204" pitchFamily="34" charset="0"/>
                        </a:rPr>
                        <a:t>192.168.21.0/24</a:t>
                      </a:r>
                      <a:endParaRPr lang="en-US" altLang="zh-CN" sz="1200" b="1" dirty="0">
                        <a:solidFill>
                          <a:srgbClr val="EC706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ctr" fontAlgn="ctr">
                        <a:lnSpc>
                          <a:spcPct val="100000"/>
                        </a:lnSpc>
                        <a:spcBef>
                          <a:spcPts val="0"/>
                        </a:spcBef>
                        <a:spcAft>
                          <a:spcPts val="0"/>
                        </a:spcAft>
                      </a:pPr>
                      <a:r>
                        <a:rPr lang="en-US" sz="1200" b="1" dirty="0" smtClean="0">
                          <a:solidFill>
                            <a:srgbClr val="EC7061"/>
                          </a:solidFill>
                          <a:latin typeface="Huawei Sans" panose="020C0503030203020204" pitchFamily="34" charset="0"/>
                        </a:rPr>
                        <a:t>10.0.23.3</a:t>
                      </a:r>
                      <a:endParaRPr lang="en-US" altLang="zh-CN" sz="1200" b="1" dirty="0">
                        <a:solidFill>
                          <a:srgbClr val="EC706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ctr" fontAlgn="ctr">
                        <a:lnSpc>
                          <a:spcPct val="100000"/>
                        </a:lnSpc>
                        <a:spcBef>
                          <a:spcPts val="0"/>
                        </a:spcBef>
                        <a:spcAft>
                          <a:spcPts val="0"/>
                        </a:spcAft>
                      </a:pPr>
                      <a:r>
                        <a:rPr lang="en-US" sz="1200" b="1" dirty="0" smtClean="0">
                          <a:solidFill>
                            <a:srgbClr val="EC7061"/>
                          </a:solidFill>
                          <a:latin typeface="Huawei Sans" panose="020C0503030203020204" pitchFamily="34" charset="0"/>
                        </a:rPr>
                        <a:t>GE0/0/1</a:t>
                      </a:r>
                      <a:endParaRPr lang="en-US" altLang="zh-CN" sz="1200" b="1" dirty="0">
                        <a:solidFill>
                          <a:srgbClr val="EC706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extLst>
                  <a:ext uri="{0D108BD9-81ED-4DB2-BD59-A6C34878D82A}">
                    <a16:rowId xmlns="" xmlns:a16="http://schemas.microsoft.com/office/drawing/2014/main" val="10004"/>
                  </a:ext>
                </a:extLst>
              </a:tr>
            </a:tbl>
          </a:graphicData>
        </a:graphic>
      </p:graphicFrame>
      <p:sp>
        <p:nvSpPr>
          <p:cNvPr id="56" name="Oval 78"/>
          <p:cNvSpPr/>
          <p:nvPr/>
        </p:nvSpPr>
        <p:spPr bwMode="auto">
          <a:xfrm>
            <a:off x="1789014" y="2995257"/>
            <a:ext cx="259552" cy="259552"/>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r>
              <a:rPr lang="en-US" sz="1400" b="1" dirty="0" smtClean="0">
                <a:solidFill>
                  <a:schemeClr val="bg1"/>
                </a:solidFill>
                <a:latin typeface="Huawei Sans" panose="020C0503030203020204" pitchFamily="34" charset="0"/>
              </a:rPr>
              <a:t>1</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7" name="Oval 78"/>
          <p:cNvSpPr/>
          <p:nvPr/>
        </p:nvSpPr>
        <p:spPr bwMode="auto">
          <a:xfrm>
            <a:off x="3200619" y="2995257"/>
            <a:ext cx="259552" cy="259552"/>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r>
              <a:rPr lang="en-US" sz="1400" b="1" dirty="0" smtClean="0">
                <a:solidFill>
                  <a:schemeClr val="bg1"/>
                </a:solidFill>
                <a:latin typeface="Huawei Sans" panose="020C0503030203020204" pitchFamily="34" charset="0"/>
              </a:rPr>
              <a:t>2</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8" name="Oval 78"/>
          <p:cNvSpPr/>
          <p:nvPr/>
        </p:nvSpPr>
        <p:spPr bwMode="auto">
          <a:xfrm>
            <a:off x="6300078" y="2995257"/>
            <a:ext cx="259552" cy="259552"/>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r>
              <a:rPr lang="en-US" sz="1400" b="1" dirty="0" smtClean="0">
                <a:solidFill>
                  <a:schemeClr val="bg1"/>
                </a:solidFill>
                <a:latin typeface="Huawei Sans" panose="020C0503030203020204" pitchFamily="34" charset="0"/>
              </a:rPr>
              <a:t>3</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9" name="Oval 78"/>
          <p:cNvSpPr/>
          <p:nvPr/>
        </p:nvSpPr>
        <p:spPr bwMode="auto">
          <a:xfrm>
            <a:off x="9769094" y="2995257"/>
            <a:ext cx="259552" cy="259552"/>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r>
              <a:rPr lang="en-US" sz="1400" b="1" dirty="0" smtClean="0">
                <a:solidFill>
                  <a:schemeClr val="bg1"/>
                </a:solidFill>
                <a:latin typeface="Huawei Sans" panose="020C0503030203020204" pitchFamily="34" charset="0"/>
              </a:rPr>
              <a:t>4</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33293560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6"/>
                                        </p:tgtEl>
                                        <p:attrNameLst>
                                          <p:attrName>style.visibility</p:attrName>
                                        </p:attrNameLst>
                                      </p:cBhvr>
                                      <p:to>
                                        <p:strVal val="visible"/>
                                      </p:to>
                                    </p:set>
                                    <p:animEffect transition="in" filter="fade">
                                      <p:cBhvr>
                                        <p:cTn id="7" dur="500"/>
                                        <p:tgtEl>
                                          <p:spTgt spid="5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7"/>
                                        </p:tgtEl>
                                        <p:attrNameLst>
                                          <p:attrName>style.visibility</p:attrName>
                                        </p:attrNameLst>
                                      </p:cBhvr>
                                      <p:to>
                                        <p:strVal val="visible"/>
                                      </p:to>
                                    </p:set>
                                    <p:animEffect transition="in" filter="fade">
                                      <p:cBhvr>
                                        <p:cTn id="12" dur="500"/>
                                        <p:tgtEl>
                                          <p:spTgt spid="57"/>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58"/>
                                        </p:tgtEl>
                                        <p:attrNameLst>
                                          <p:attrName>style.visibility</p:attrName>
                                        </p:attrNameLst>
                                      </p:cBhvr>
                                      <p:to>
                                        <p:strVal val="visible"/>
                                      </p:to>
                                    </p:set>
                                    <p:animEffect transition="in" filter="fade">
                                      <p:cBhvr>
                                        <p:cTn id="17" dur="500"/>
                                        <p:tgtEl>
                                          <p:spTgt spid="58"/>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59"/>
                                        </p:tgtEl>
                                        <p:attrNameLst>
                                          <p:attrName>style.visibility</p:attrName>
                                        </p:attrNameLst>
                                      </p:cBhvr>
                                      <p:to>
                                        <p:strVal val="visible"/>
                                      </p:to>
                                    </p:set>
                                    <p:animEffect transition="in" filter="fade">
                                      <p:cBhvr>
                                        <p:cTn id="22" dur="500"/>
                                        <p:tgtEl>
                                          <p:spTgt spid="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 grpId="0" animBg="1"/>
      <p:bldP spid="57" grpId="0" animBg="1"/>
      <p:bldP spid="58" grpId="0" animBg="1"/>
      <p:bldP spid="59"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p:txBody>
          <a:bodyPr/>
          <a:lstStyle/>
          <a:p>
            <a:pPr fontAlgn="ctr"/>
            <a:r>
              <a:rPr lang="en-US" smtClean="0">
                <a:solidFill>
                  <a:schemeClr val="bg1">
                    <a:lumMod val="50000"/>
                  </a:schemeClr>
                </a:solidFill>
                <a:latin typeface="Huawei Sans" panose="020C0503030203020204" pitchFamily="34" charset="0"/>
              </a:rPr>
              <a:t>IP Routing Basics</a:t>
            </a:r>
            <a:endParaRPr lang="en-US" altLang="zh-CN"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b="1" smtClean="0">
                <a:latin typeface="Huawei Sans" panose="020C0503030203020204" pitchFamily="34" charset="0"/>
              </a:rPr>
              <a:t>Advanced Applications of IP Routing</a:t>
            </a:r>
            <a:endParaRPr lang="en-US" altLang="zh-CN" b="1" smtClean="0">
              <a:latin typeface="Huawei Sans" panose="020C0503030203020204" pitchFamily="34" charset="0"/>
              <a:ea typeface="方正兰亭黑简体" panose="02000000000000000000" pitchFamily="2" charset="-122"/>
              <a:sym typeface="Huawei Sans" panose="020C0503030203020204" pitchFamily="34" charset="0"/>
            </a:endParaRPr>
          </a:p>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911967310"/>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圆角矩形 40">
            <a:extLst>
              <a:ext uri="{FF2B5EF4-FFF2-40B4-BE49-F238E27FC236}">
                <a16:creationId xmlns="" xmlns:a16="http://schemas.microsoft.com/office/drawing/2014/main" id="{622EF711-3170-4416-9C65-466B399DA2E1}"/>
              </a:ext>
            </a:extLst>
          </p:cNvPr>
          <p:cNvSpPr/>
          <p:nvPr/>
        </p:nvSpPr>
        <p:spPr>
          <a:xfrm>
            <a:off x="5346138" y="1574580"/>
            <a:ext cx="1411158" cy="2476902"/>
          </a:xfrm>
          <a:prstGeom prst="roundRect">
            <a:avLst>
              <a:gd name="adj" fmla="val 1804"/>
            </a:avLst>
          </a:prstGeom>
          <a:solidFill>
            <a:srgbClr val="FFFFCC">
              <a:alpha val="95000"/>
            </a:srgbClr>
          </a:solidFill>
          <a:ln w="9525">
            <a:solidFill>
              <a:srgbClr val="FFD17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9" name="文本占位符 48"/>
          <p:cNvSpPr>
            <a:spLocks noGrp="1"/>
          </p:cNvSpPr>
          <p:nvPr>
            <p:ph type="body" sz="quarter" idx="10"/>
          </p:nvPr>
        </p:nvSpPr>
        <p:spPr>
          <a:xfrm>
            <a:off x="451877" y="4057900"/>
            <a:ext cx="11306175" cy="2323849"/>
          </a:xfrm>
        </p:spPr>
        <p:txBody>
          <a:bodyPr/>
          <a:lstStyle/>
          <a:p>
            <a:pPr marL="0" indent="0">
              <a:buNone/>
            </a:pPr>
            <a:r>
              <a:rPr lang="en-US" sz="1800" dirty="0" smtClean="0"/>
              <a:t>Scenario:</a:t>
            </a:r>
            <a:endParaRPr lang="en-US" altLang="zh-CN" sz="1800" dirty="0" smtClean="0">
              <a:sym typeface="Huawei Sans" panose="020C0503030203020204" pitchFamily="34" charset="0"/>
            </a:endParaRPr>
          </a:p>
          <a:p>
            <a:pPr lvl="1"/>
            <a:r>
              <a:rPr lang="en-US" sz="1600" dirty="0" smtClean="0"/>
              <a:t>Assume that company A and company B have their own networks, which are managed and maintained independently. The networks of company A and company B run OSPF and IS-IS, respectively.</a:t>
            </a:r>
            <a:endParaRPr lang="en-US" altLang="zh-CN" sz="1600" dirty="0" smtClean="0">
              <a:sym typeface="Huawei Sans" panose="020C0503030203020204" pitchFamily="34" charset="0"/>
            </a:endParaRPr>
          </a:p>
          <a:p>
            <a:pPr lvl="1"/>
            <a:r>
              <a:rPr lang="en-US" sz="1600" dirty="0" smtClean="0"/>
              <a:t>After the two companies are merged into one company, the original two networks must be integrated. To ensure that service traffic of the new company can be normally exchanged on the integrated network, the company requires interworking based on routing.</a:t>
            </a:r>
            <a:endParaRPr lang="en-US" altLang="zh-CN" sz="1600" dirty="0">
              <a:sym typeface="Huawei Sans" panose="020C0503030203020204" pitchFamily="34" charset="0"/>
            </a:endParaRPr>
          </a:p>
        </p:txBody>
      </p:sp>
      <p:sp>
        <p:nvSpPr>
          <p:cNvPr id="3" name="标题 2"/>
          <p:cNvSpPr>
            <a:spLocks noGrp="1"/>
          </p:cNvSpPr>
          <p:nvPr>
            <p:ph type="title"/>
          </p:nvPr>
        </p:nvSpPr>
        <p:spPr/>
        <p:txBody>
          <a:bodyPr/>
          <a:lstStyle/>
          <a:p>
            <a:r>
              <a:rPr lang="en-US" dirty="0" smtClean="0"/>
              <a:t>Scenario Analysis of Advanced Applications of IP Routing (1)</a:t>
            </a:r>
            <a:endParaRPr lang="en-US" altLang="zh-CN" dirty="0">
              <a:sym typeface="Huawei Sans" panose="020C0503030203020204" pitchFamily="34" charset="0"/>
            </a:endParaRPr>
          </a:p>
        </p:txBody>
      </p:sp>
      <p:sp>
        <p:nvSpPr>
          <p:cNvPr id="6" name="圆角矩形 5">
            <a:extLst>
              <a:ext uri="{FF2B5EF4-FFF2-40B4-BE49-F238E27FC236}">
                <a16:creationId xmlns="" xmlns:a16="http://schemas.microsoft.com/office/drawing/2014/main" id="{622EF711-3170-4416-9C65-466B399DA2E1}"/>
              </a:ext>
            </a:extLst>
          </p:cNvPr>
          <p:cNvSpPr/>
          <p:nvPr/>
        </p:nvSpPr>
        <p:spPr>
          <a:xfrm>
            <a:off x="1749484" y="1574580"/>
            <a:ext cx="3496149" cy="2476902"/>
          </a:xfrm>
          <a:prstGeom prst="roundRect">
            <a:avLst>
              <a:gd name="adj" fmla="val 1804"/>
            </a:avLst>
          </a:prstGeom>
          <a:solidFill>
            <a:srgbClr val="F4FBFE">
              <a:alpha val="95000"/>
            </a:srgbClr>
          </a:solidFill>
          <a:ln w="9525">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8" name="Picture 12" descr="E:\2016.01\1.12 扁平化图标\蓝色\AR-蓝色最新-40.png">
            <a:extLst>
              <a:ext uri="{FF2B5EF4-FFF2-40B4-BE49-F238E27FC236}">
                <a16:creationId xmlns="" xmlns:a16="http://schemas.microsoft.com/office/drawing/2014/main" id="{1D8E071F-501D-48FF-8ED1-076998A80BB3}"/>
              </a:ext>
            </a:extLst>
          </p:cNvPr>
          <p:cNvPicPr>
            <a:picLocks noChangeAspect="1" noChangeArrowheads="1"/>
          </p:cNvPicPr>
          <p:nvPr/>
        </p:nvPicPr>
        <p:blipFill>
          <a:blip r:embed="rId3" cstate="print"/>
          <a:srcRect/>
          <a:stretch>
            <a:fillRect/>
          </a:stretch>
        </p:blipFill>
        <p:spPr bwMode="auto">
          <a:xfrm>
            <a:off x="5046927" y="1875779"/>
            <a:ext cx="540000" cy="441818"/>
          </a:xfrm>
          <a:prstGeom prst="rect">
            <a:avLst/>
          </a:prstGeom>
          <a:noFill/>
        </p:spPr>
      </p:pic>
      <p:pic>
        <p:nvPicPr>
          <p:cNvPr id="9" name="Picture 12" descr="E:\2016.01\1.12 扁平化图标\蓝色\AR-蓝色最新-40.png">
            <a:extLst>
              <a:ext uri="{FF2B5EF4-FFF2-40B4-BE49-F238E27FC236}">
                <a16:creationId xmlns="" xmlns:a16="http://schemas.microsoft.com/office/drawing/2014/main" id="{1D8E071F-501D-48FF-8ED1-076998A80BB3}"/>
              </a:ext>
            </a:extLst>
          </p:cNvPr>
          <p:cNvPicPr>
            <a:picLocks noChangeAspect="1" noChangeArrowheads="1"/>
          </p:cNvPicPr>
          <p:nvPr/>
        </p:nvPicPr>
        <p:blipFill>
          <a:blip r:embed="rId3" cstate="print"/>
          <a:srcRect/>
          <a:stretch>
            <a:fillRect/>
          </a:stretch>
        </p:blipFill>
        <p:spPr bwMode="auto">
          <a:xfrm>
            <a:off x="5046927" y="3178782"/>
            <a:ext cx="540000" cy="441818"/>
          </a:xfrm>
          <a:prstGeom prst="rect">
            <a:avLst/>
          </a:prstGeom>
          <a:noFill/>
        </p:spPr>
      </p:pic>
      <p:pic>
        <p:nvPicPr>
          <p:cNvPr id="11" name="Picture 12" descr="E:\2016.01\1.12 扁平化图标\蓝色\AR-蓝色最新-40.png">
            <a:extLst>
              <a:ext uri="{FF2B5EF4-FFF2-40B4-BE49-F238E27FC236}">
                <a16:creationId xmlns="" xmlns:a16="http://schemas.microsoft.com/office/drawing/2014/main" id="{1D8E071F-501D-48FF-8ED1-076998A80BB3}"/>
              </a:ext>
            </a:extLst>
          </p:cNvPr>
          <p:cNvPicPr>
            <a:picLocks noChangeAspect="1" noChangeArrowheads="1"/>
          </p:cNvPicPr>
          <p:nvPr/>
        </p:nvPicPr>
        <p:blipFill>
          <a:blip r:embed="rId3" cstate="print"/>
          <a:srcRect/>
          <a:stretch>
            <a:fillRect/>
          </a:stretch>
        </p:blipFill>
        <p:spPr bwMode="auto">
          <a:xfrm>
            <a:off x="3205249" y="1875779"/>
            <a:ext cx="540000" cy="441818"/>
          </a:xfrm>
          <a:prstGeom prst="rect">
            <a:avLst/>
          </a:prstGeom>
          <a:noFill/>
        </p:spPr>
      </p:pic>
      <p:pic>
        <p:nvPicPr>
          <p:cNvPr id="12" name="Picture 12" descr="E:\2016.01\1.12 扁平化图标\蓝色\AR-蓝色最新-40.png">
            <a:extLst>
              <a:ext uri="{FF2B5EF4-FFF2-40B4-BE49-F238E27FC236}">
                <a16:creationId xmlns="" xmlns:a16="http://schemas.microsoft.com/office/drawing/2014/main" id="{1D8E071F-501D-48FF-8ED1-076998A80BB3}"/>
              </a:ext>
            </a:extLst>
          </p:cNvPr>
          <p:cNvPicPr>
            <a:picLocks noChangeAspect="1" noChangeArrowheads="1"/>
          </p:cNvPicPr>
          <p:nvPr/>
        </p:nvPicPr>
        <p:blipFill>
          <a:blip r:embed="rId3" cstate="print"/>
          <a:srcRect/>
          <a:stretch>
            <a:fillRect/>
          </a:stretch>
        </p:blipFill>
        <p:spPr bwMode="auto">
          <a:xfrm>
            <a:off x="3205249" y="3178782"/>
            <a:ext cx="540000" cy="441818"/>
          </a:xfrm>
          <a:prstGeom prst="rect">
            <a:avLst/>
          </a:prstGeom>
          <a:noFill/>
        </p:spPr>
      </p:pic>
      <p:cxnSp>
        <p:nvCxnSpPr>
          <p:cNvPr id="13" name="直接连接符 12"/>
          <p:cNvCxnSpPr>
            <a:stCxn id="8" idx="1"/>
            <a:endCxn id="11" idx="3"/>
          </p:cNvCxnSpPr>
          <p:nvPr/>
        </p:nvCxnSpPr>
        <p:spPr>
          <a:xfrm flipH="1">
            <a:off x="3745249" y="2096688"/>
            <a:ext cx="130167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a:stCxn id="9" idx="1"/>
            <a:endCxn id="12" idx="3"/>
          </p:cNvCxnSpPr>
          <p:nvPr/>
        </p:nvCxnSpPr>
        <p:spPr>
          <a:xfrm flipH="1">
            <a:off x="3745249" y="3399691"/>
            <a:ext cx="130167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a:stCxn id="11" idx="2"/>
            <a:endCxn id="12" idx="0"/>
          </p:cNvCxnSpPr>
          <p:nvPr/>
        </p:nvCxnSpPr>
        <p:spPr>
          <a:xfrm>
            <a:off x="3475249" y="2317597"/>
            <a:ext cx="0" cy="86118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18" name="图片 17"/>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2227461" y="2187754"/>
            <a:ext cx="540000" cy="442800"/>
          </a:xfrm>
          <a:prstGeom prst="rect">
            <a:avLst/>
          </a:prstGeom>
        </p:spPr>
      </p:pic>
      <p:sp>
        <p:nvSpPr>
          <p:cNvPr id="19" name="Text Box 113"/>
          <p:cNvSpPr txBox="1">
            <a:spLocks noChangeArrowheads="1"/>
          </p:cNvSpPr>
          <p:nvPr/>
        </p:nvSpPr>
        <p:spPr bwMode="auto">
          <a:xfrm>
            <a:off x="3745249" y="2554833"/>
            <a:ext cx="1223962" cy="3724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eaLnBrk="0" hangingPunct="0">
              <a:defRPr>
                <a:solidFill>
                  <a:schemeClr val="tx1"/>
                </a:solidFill>
                <a:latin typeface="Arial" panose="020B0604020202020204" pitchFamily="34" charset="0"/>
                <a:ea typeface="宋体" panose="02010600030101010101" pitchFamily="2" charset="-122"/>
              </a:defRPr>
            </a:lvl1pPr>
            <a:lvl2pPr marL="742950" indent="-285750" algn="l" eaLnBrk="0" hangingPunct="0">
              <a:defRPr>
                <a:solidFill>
                  <a:schemeClr val="tx1"/>
                </a:solidFill>
                <a:latin typeface="Arial" panose="020B0604020202020204" pitchFamily="34" charset="0"/>
                <a:ea typeface="宋体" panose="02010600030101010101" pitchFamily="2" charset="-122"/>
              </a:defRPr>
            </a:lvl2pPr>
            <a:lvl3pPr marL="1143000" indent="-228600" algn="l" eaLnBrk="0" hangingPunct="0">
              <a:defRPr>
                <a:solidFill>
                  <a:schemeClr val="tx1"/>
                </a:solidFill>
                <a:latin typeface="Arial" panose="020B0604020202020204" pitchFamily="34" charset="0"/>
                <a:ea typeface="宋体" panose="02010600030101010101" pitchFamily="2" charset="-122"/>
              </a:defRPr>
            </a:lvl3pPr>
            <a:lvl4pPr marL="1600200" indent="-228600" algn="l" eaLnBrk="0" hangingPunct="0">
              <a:defRPr>
                <a:solidFill>
                  <a:schemeClr val="tx1"/>
                </a:solidFill>
                <a:latin typeface="Arial" panose="020B0604020202020204" pitchFamily="34" charset="0"/>
                <a:ea typeface="宋体" panose="02010600030101010101" pitchFamily="2" charset="-122"/>
              </a:defRPr>
            </a:lvl4pPr>
            <a:lvl5pPr marL="2057400" indent="-228600" algn="l"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ctr" hangingPunct="1">
              <a:lnSpc>
                <a:spcPct val="130000"/>
              </a:lnSpc>
              <a:spcBef>
                <a:spcPct val="0"/>
              </a:spcBef>
            </a:pPr>
            <a:r>
              <a:rPr lang="en-US" sz="1400" b="1" dirty="0" smtClean="0">
                <a:latin typeface="Huawei Sans" panose="020C0503030203020204" pitchFamily="34" charset="0"/>
              </a:rPr>
              <a:t>OSPF</a:t>
            </a:r>
            <a:endParaRPr lang="en-US" altLang="zh-CN" sz="1400" b="1"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0" name="Text Box 113"/>
          <p:cNvSpPr txBox="1">
            <a:spLocks noChangeArrowheads="1"/>
          </p:cNvSpPr>
          <p:nvPr/>
        </p:nvSpPr>
        <p:spPr bwMode="auto">
          <a:xfrm>
            <a:off x="1749484" y="2663381"/>
            <a:ext cx="1475550"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gn="l" eaLnBrk="0" hangingPunct="0">
              <a:defRPr>
                <a:solidFill>
                  <a:schemeClr val="tx1"/>
                </a:solidFill>
                <a:latin typeface="Arial" panose="020B0604020202020204" pitchFamily="34" charset="0"/>
                <a:ea typeface="宋体" panose="02010600030101010101" pitchFamily="2" charset="-122"/>
              </a:defRPr>
            </a:lvl1pPr>
            <a:lvl2pPr marL="742950" indent="-285750" algn="l" eaLnBrk="0" hangingPunct="0">
              <a:defRPr>
                <a:solidFill>
                  <a:schemeClr val="tx1"/>
                </a:solidFill>
                <a:latin typeface="Arial" panose="020B0604020202020204" pitchFamily="34" charset="0"/>
                <a:ea typeface="宋体" panose="02010600030101010101" pitchFamily="2" charset="-122"/>
              </a:defRPr>
            </a:lvl2pPr>
            <a:lvl3pPr marL="1143000" indent="-228600" algn="l" eaLnBrk="0" hangingPunct="0">
              <a:defRPr>
                <a:solidFill>
                  <a:schemeClr val="tx1"/>
                </a:solidFill>
                <a:latin typeface="Arial" panose="020B0604020202020204" pitchFamily="34" charset="0"/>
                <a:ea typeface="宋体" panose="02010600030101010101" pitchFamily="2" charset="-122"/>
              </a:defRPr>
            </a:lvl3pPr>
            <a:lvl4pPr marL="1600200" indent="-228600" algn="l" eaLnBrk="0" hangingPunct="0">
              <a:defRPr>
                <a:solidFill>
                  <a:schemeClr val="tx1"/>
                </a:solidFill>
                <a:latin typeface="Arial" panose="020B0604020202020204" pitchFamily="34" charset="0"/>
                <a:ea typeface="宋体" panose="02010600030101010101" pitchFamily="2" charset="-122"/>
              </a:defRPr>
            </a:lvl4pPr>
            <a:lvl5pPr marL="2057400" indent="-228600" algn="l"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ctr" hangingPunct="1">
              <a:spcBef>
                <a:spcPct val="0"/>
              </a:spcBef>
            </a:pPr>
            <a:r>
              <a:rPr lang="en-US" sz="1400" dirty="0" smtClean="0">
                <a:latin typeface="Huawei Sans" panose="020C0503030203020204" pitchFamily="34" charset="0"/>
              </a:rPr>
              <a:t>192.168.11.0/24</a:t>
            </a:r>
          </a:p>
          <a:p>
            <a:pPr algn="ctr" eaLnBrk="1" fontAlgn="ctr" hangingPunct="1">
              <a:spcBef>
                <a:spcPct val="0"/>
              </a:spcBef>
            </a:pPr>
            <a:r>
              <a:rPr lang="en-US" sz="1400" dirty="0" smtClean="0">
                <a:latin typeface="Huawei Sans" panose="020C0503030203020204" pitchFamily="34" charset="0"/>
              </a:rPr>
              <a:t>192.168.12.0/24</a:t>
            </a:r>
          </a:p>
          <a:p>
            <a:pPr algn="ctr" eaLnBrk="1" fontAlgn="ctr" hangingPunct="1">
              <a:spcBef>
                <a:spcPct val="0"/>
              </a:spcBef>
            </a:pPr>
            <a:r>
              <a:rPr lang="en-US" sz="1400" dirty="0" smtClean="0">
                <a:latin typeface="Huawei Sans" panose="020C0503030203020204" pitchFamily="34" charset="0"/>
              </a:rPr>
              <a:t>192.168.13.0/24</a:t>
            </a:r>
          </a:p>
          <a:p>
            <a:pPr algn="ctr" eaLnBrk="1" fontAlgn="ctr" hangingPunct="1">
              <a:spcBef>
                <a:spcPct val="0"/>
              </a:spcBef>
            </a:pPr>
            <a:r>
              <a:rPr lang="en-US" sz="1400" dirty="0" smtClean="0">
                <a:latin typeface="Huawei Sans" panose="020C0503030203020204" pitchFamily="34" charset="0"/>
              </a:rPr>
              <a:t>……</a:t>
            </a:r>
            <a:endParaRPr lang="en-US" sz="1400" dirty="0">
              <a:latin typeface="Huawei Sans" panose="020C0503030203020204" pitchFamily="34" charset="0"/>
            </a:endParaRPr>
          </a:p>
        </p:txBody>
      </p:sp>
      <p:sp>
        <p:nvSpPr>
          <p:cNvPr id="24" name="Text Box 113"/>
          <p:cNvSpPr txBox="1">
            <a:spLocks noChangeArrowheads="1"/>
          </p:cNvSpPr>
          <p:nvPr/>
        </p:nvSpPr>
        <p:spPr bwMode="auto">
          <a:xfrm>
            <a:off x="4727870" y="1557611"/>
            <a:ext cx="1223962" cy="3724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eaLnBrk="0" hangingPunct="0">
              <a:defRPr>
                <a:solidFill>
                  <a:schemeClr val="tx1"/>
                </a:solidFill>
                <a:latin typeface="Arial" panose="020B0604020202020204" pitchFamily="34" charset="0"/>
                <a:ea typeface="宋体" panose="02010600030101010101" pitchFamily="2" charset="-122"/>
              </a:defRPr>
            </a:lvl1pPr>
            <a:lvl2pPr marL="742950" indent="-285750" algn="l" eaLnBrk="0" hangingPunct="0">
              <a:defRPr>
                <a:solidFill>
                  <a:schemeClr val="tx1"/>
                </a:solidFill>
                <a:latin typeface="Arial" panose="020B0604020202020204" pitchFamily="34" charset="0"/>
                <a:ea typeface="宋体" panose="02010600030101010101" pitchFamily="2" charset="-122"/>
              </a:defRPr>
            </a:lvl2pPr>
            <a:lvl3pPr marL="1143000" indent="-228600" algn="l" eaLnBrk="0" hangingPunct="0">
              <a:defRPr>
                <a:solidFill>
                  <a:schemeClr val="tx1"/>
                </a:solidFill>
                <a:latin typeface="Arial" panose="020B0604020202020204" pitchFamily="34" charset="0"/>
                <a:ea typeface="宋体" panose="02010600030101010101" pitchFamily="2" charset="-122"/>
              </a:defRPr>
            </a:lvl3pPr>
            <a:lvl4pPr marL="1600200" indent="-228600" algn="l" eaLnBrk="0" hangingPunct="0">
              <a:defRPr>
                <a:solidFill>
                  <a:schemeClr val="tx1"/>
                </a:solidFill>
                <a:latin typeface="Arial" panose="020B0604020202020204" pitchFamily="34" charset="0"/>
                <a:ea typeface="宋体" panose="02010600030101010101" pitchFamily="2" charset="-122"/>
              </a:defRPr>
            </a:lvl4pPr>
            <a:lvl5pPr marL="2057400" indent="-228600" algn="l"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ctr" hangingPunct="1">
              <a:lnSpc>
                <a:spcPct val="130000"/>
              </a:lnSpc>
              <a:spcBef>
                <a:spcPct val="0"/>
              </a:spcBef>
            </a:pPr>
            <a:r>
              <a:rPr lang="en-US" sz="1400" b="1" dirty="0" smtClean="0">
                <a:latin typeface="Huawei Sans" panose="020C0503030203020204" pitchFamily="34" charset="0"/>
              </a:rPr>
              <a:t>R1</a:t>
            </a:r>
            <a:endParaRPr lang="en-US" altLang="zh-CN" sz="1400" b="1"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5" name="Text Box 113"/>
          <p:cNvSpPr txBox="1">
            <a:spLocks noChangeArrowheads="1"/>
          </p:cNvSpPr>
          <p:nvPr/>
        </p:nvSpPr>
        <p:spPr bwMode="auto">
          <a:xfrm>
            <a:off x="4727870" y="3566745"/>
            <a:ext cx="1223962" cy="3724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eaLnBrk="0" hangingPunct="0">
              <a:defRPr>
                <a:solidFill>
                  <a:schemeClr val="tx1"/>
                </a:solidFill>
                <a:latin typeface="Arial" panose="020B0604020202020204" pitchFamily="34" charset="0"/>
                <a:ea typeface="宋体" panose="02010600030101010101" pitchFamily="2" charset="-122"/>
              </a:defRPr>
            </a:lvl1pPr>
            <a:lvl2pPr marL="742950" indent="-285750" algn="l" eaLnBrk="0" hangingPunct="0">
              <a:defRPr>
                <a:solidFill>
                  <a:schemeClr val="tx1"/>
                </a:solidFill>
                <a:latin typeface="Arial" panose="020B0604020202020204" pitchFamily="34" charset="0"/>
                <a:ea typeface="宋体" panose="02010600030101010101" pitchFamily="2" charset="-122"/>
              </a:defRPr>
            </a:lvl2pPr>
            <a:lvl3pPr marL="1143000" indent="-228600" algn="l" eaLnBrk="0" hangingPunct="0">
              <a:defRPr>
                <a:solidFill>
                  <a:schemeClr val="tx1"/>
                </a:solidFill>
                <a:latin typeface="Arial" panose="020B0604020202020204" pitchFamily="34" charset="0"/>
                <a:ea typeface="宋体" panose="02010600030101010101" pitchFamily="2" charset="-122"/>
              </a:defRPr>
            </a:lvl3pPr>
            <a:lvl4pPr marL="1600200" indent="-228600" algn="l" eaLnBrk="0" hangingPunct="0">
              <a:defRPr>
                <a:solidFill>
                  <a:schemeClr val="tx1"/>
                </a:solidFill>
                <a:latin typeface="Arial" panose="020B0604020202020204" pitchFamily="34" charset="0"/>
                <a:ea typeface="宋体" panose="02010600030101010101" pitchFamily="2" charset="-122"/>
              </a:defRPr>
            </a:lvl4pPr>
            <a:lvl5pPr marL="2057400" indent="-228600" algn="l"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ctr" hangingPunct="1">
              <a:lnSpc>
                <a:spcPct val="130000"/>
              </a:lnSpc>
              <a:spcBef>
                <a:spcPct val="0"/>
              </a:spcBef>
            </a:pPr>
            <a:r>
              <a:rPr lang="en-US" sz="1400" b="1" dirty="0" smtClean="0">
                <a:latin typeface="Huawei Sans" panose="020C0503030203020204" pitchFamily="34" charset="0"/>
              </a:rPr>
              <a:t>R2</a:t>
            </a:r>
            <a:endParaRPr lang="en-US" altLang="zh-CN" sz="1400" b="1"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8" name="圆角矩形 27">
            <a:extLst>
              <a:ext uri="{FF2B5EF4-FFF2-40B4-BE49-F238E27FC236}">
                <a16:creationId xmlns="" xmlns:a16="http://schemas.microsoft.com/office/drawing/2014/main" id="{622EF711-3170-4416-9C65-466B399DA2E1}"/>
              </a:ext>
            </a:extLst>
          </p:cNvPr>
          <p:cNvSpPr/>
          <p:nvPr/>
        </p:nvSpPr>
        <p:spPr>
          <a:xfrm>
            <a:off x="6856705" y="1574580"/>
            <a:ext cx="3397416" cy="2476902"/>
          </a:xfrm>
          <a:prstGeom prst="roundRect">
            <a:avLst>
              <a:gd name="adj" fmla="val 1804"/>
            </a:avLst>
          </a:prstGeom>
          <a:solidFill>
            <a:srgbClr val="F4FBFE">
              <a:alpha val="95000"/>
            </a:srgbClr>
          </a:solidFill>
          <a:ln w="9525">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29" name="Picture 12" descr="E:\2016.01\1.12 扁平化图标\蓝色\AR-蓝色最新-40.png">
            <a:extLst>
              <a:ext uri="{FF2B5EF4-FFF2-40B4-BE49-F238E27FC236}">
                <a16:creationId xmlns="" xmlns:a16="http://schemas.microsoft.com/office/drawing/2014/main" id="{1D8E071F-501D-48FF-8ED1-076998A80BB3}"/>
              </a:ext>
            </a:extLst>
          </p:cNvPr>
          <p:cNvPicPr>
            <a:picLocks noChangeAspect="1" noChangeArrowheads="1"/>
          </p:cNvPicPr>
          <p:nvPr/>
        </p:nvPicPr>
        <p:blipFill>
          <a:blip r:embed="rId3" cstate="print"/>
          <a:srcRect/>
          <a:stretch>
            <a:fillRect/>
          </a:stretch>
        </p:blipFill>
        <p:spPr bwMode="auto">
          <a:xfrm>
            <a:off x="6531351" y="1875779"/>
            <a:ext cx="540000" cy="441818"/>
          </a:xfrm>
          <a:prstGeom prst="rect">
            <a:avLst/>
          </a:prstGeom>
          <a:noFill/>
        </p:spPr>
      </p:pic>
      <p:pic>
        <p:nvPicPr>
          <p:cNvPr id="30" name="Picture 12" descr="E:\2016.01\1.12 扁平化图标\蓝色\AR-蓝色最新-40.png">
            <a:extLst>
              <a:ext uri="{FF2B5EF4-FFF2-40B4-BE49-F238E27FC236}">
                <a16:creationId xmlns="" xmlns:a16="http://schemas.microsoft.com/office/drawing/2014/main" id="{1D8E071F-501D-48FF-8ED1-076998A80BB3}"/>
              </a:ext>
            </a:extLst>
          </p:cNvPr>
          <p:cNvPicPr>
            <a:picLocks noChangeAspect="1" noChangeArrowheads="1"/>
          </p:cNvPicPr>
          <p:nvPr/>
        </p:nvPicPr>
        <p:blipFill>
          <a:blip r:embed="rId3" cstate="print"/>
          <a:srcRect/>
          <a:stretch>
            <a:fillRect/>
          </a:stretch>
        </p:blipFill>
        <p:spPr bwMode="auto">
          <a:xfrm>
            <a:off x="6531351" y="3178782"/>
            <a:ext cx="540000" cy="441818"/>
          </a:xfrm>
          <a:prstGeom prst="rect">
            <a:avLst/>
          </a:prstGeom>
          <a:noFill/>
        </p:spPr>
      </p:pic>
      <p:pic>
        <p:nvPicPr>
          <p:cNvPr id="31" name="Picture 12" descr="E:\2016.01\1.12 扁平化图标\蓝色\AR-蓝色最新-40.png">
            <a:extLst>
              <a:ext uri="{FF2B5EF4-FFF2-40B4-BE49-F238E27FC236}">
                <a16:creationId xmlns="" xmlns:a16="http://schemas.microsoft.com/office/drawing/2014/main" id="{1D8E071F-501D-48FF-8ED1-076998A80BB3}"/>
              </a:ext>
            </a:extLst>
          </p:cNvPr>
          <p:cNvPicPr>
            <a:picLocks noChangeAspect="1" noChangeArrowheads="1"/>
          </p:cNvPicPr>
          <p:nvPr/>
        </p:nvPicPr>
        <p:blipFill>
          <a:blip r:embed="rId3" cstate="print"/>
          <a:srcRect/>
          <a:stretch>
            <a:fillRect/>
          </a:stretch>
        </p:blipFill>
        <p:spPr bwMode="auto">
          <a:xfrm>
            <a:off x="8118566" y="2527281"/>
            <a:ext cx="540000" cy="441818"/>
          </a:xfrm>
          <a:prstGeom prst="rect">
            <a:avLst/>
          </a:prstGeom>
          <a:noFill/>
        </p:spPr>
      </p:pic>
      <p:cxnSp>
        <p:nvCxnSpPr>
          <p:cNvPr id="32" name="直接连接符 31"/>
          <p:cNvCxnSpPr>
            <a:stCxn id="29" idx="3"/>
            <a:endCxn id="31" idx="0"/>
          </p:cNvCxnSpPr>
          <p:nvPr/>
        </p:nvCxnSpPr>
        <p:spPr>
          <a:xfrm>
            <a:off x="7071351" y="2096688"/>
            <a:ext cx="1317215" cy="43059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a:stCxn id="30" idx="3"/>
            <a:endCxn id="31" idx="2"/>
          </p:cNvCxnSpPr>
          <p:nvPr/>
        </p:nvCxnSpPr>
        <p:spPr>
          <a:xfrm flipV="1">
            <a:off x="7071351" y="2969099"/>
            <a:ext cx="1317215" cy="43059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34" name="图片 33"/>
          <p:cNvPicPr>
            <a:picLocks/>
          </p:cNvPicPr>
          <p:nvPr/>
        </p:nvPicPr>
        <p:blipFill>
          <a:blip r:embed="rId5" cstate="print">
            <a:extLst>
              <a:ext uri="{28A0092B-C50C-407E-A947-70E740481C1C}">
                <a14:useLocalDpi xmlns:a14="http://schemas.microsoft.com/office/drawing/2010/main" val="0"/>
              </a:ext>
            </a:extLst>
          </a:blip>
          <a:stretch>
            <a:fillRect/>
          </a:stretch>
        </p:blipFill>
        <p:spPr>
          <a:xfrm>
            <a:off x="9110427" y="2187754"/>
            <a:ext cx="540000" cy="442800"/>
          </a:xfrm>
          <a:prstGeom prst="rect">
            <a:avLst/>
          </a:prstGeom>
        </p:spPr>
      </p:pic>
      <p:sp>
        <p:nvSpPr>
          <p:cNvPr id="35" name="Text Box 113"/>
          <p:cNvSpPr txBox="1">
            <a:spLocks noChangeArrowheads="1"/>
          </p:cNvSpPr>
          <p:nvPr/>
        </p:nvSpPr>
        <p:spPr bwMode="auto">
          <a:xfrm>
            <a:off x="8658566" y="2663381"/>
            <a:ext cx="1475550"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gn="l" eaLnBrk="0" hangingPunct="0">
              <a:defRPr>
                <a:solidFill>
                  <a:schemeClr val="tx1"/>
                </a:solidFill>
                <a:latin typeface="Arial" panose="020B0604020202020204" pitchFamily="34" charset="0"/>
                <a:ea typeface="宋体" panose="02010600030101010101" pitchFamily="2" charset="-122"/>
              </a:defRPr>
            </a:lvl1pPr>
            <a:lvl2pPr marL="742950" indent="-285750" algn="l" eaLnBrk="0" hangingPunct="0">
              <a:defRPr>
                <a:solidFill>
                  <a:schemeClr val="tx1"/>
                </a:solidFill>
                <a:latin typeface="Arial" panose="020B0604020202020204" pitchFamily="34" charset="0"/>
                <a:ea typeface="宋体" panose="02010600030101010101" pitchFamily="2" charset="-122"/>
              </a:defRPr>
            </a:lvl2pPr>
            <a:lvl3pPr marL="1143000" indent="-228600" algn="l" eaLnBrk="0" hangingPunct="0">
              <a:defRPr>
                <a:solidFill>
                  <a:schemeClr val="tx1"/>
                </a:solidFill>
                <a:latin typeface="Arial" panose="020B0604020202020204" pitchFamily="34" charset="0"/>
                <a:ea typeface="宋体" panose="02010600030101010101" pitchFamily="2" charset="-122"/>
              </a:defRPr>
            </a:lvl3pPr>
            <a:lvl4pPr marL="1600200" indent="-228600" algn="l" eaLnBrk="0" hangingPunct="0">
              <a:defRPr>
                <a:solidFill>
                  <a:schemeClr val="tx1"/>
                </a:solidFill>
                <a:latin typeface="Arial" panose="020B0604020202020204" pitchFamily="34" charset="0"/>
                <a:ea typeface="宋体" panose="02010600030101010101" pitchFamily="2" charset="-122"/>
              </a:defRPr>
            </a:lvl4pPr>
            <a:lvl5pPr marL="2057400" indent="-228600" algn="l"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ctr" hangingPunct="1">
              <a:spcBef>
                <a:spcPct val="0"/>
              </a:spcBef>
            </a:pPr>
            <a:r>
              <a:rPr lang="en-US" sz="1400" dirty="0" smtClean="0">
                <a:latin typeface="Huawei Sans" panose="020C0503030203020204" pitchFamily="34" charset="0"/>
              </a:rPr>
              <a:t>192.168.21.0/24</a:t>
            </a:r>
          </a:p>
          <a:p>
            <a:pPr algn="ctr" eaLnBrk="1" fontAlgn="ctr" hangingPunct="1">
              <a:spcBef>
                <a:spcPct val="0"/>
              </a:spcBef>
            </a:pPr>
            <a:r>
              <a:rPr lang="en-US" sz="1400" dirty="0" smtClean="0">
                <a:latin typeface="Huawei Sans" panose="020C0503030203020204" pitchFamily="34" charset="0"/>
              </a:rPr>
              <a:t>192.168.22.0/24</a:t>
            </a:r>
          </a:p>
          <a:p>
            <a:pPr algn="ctr" eaLnBrk="1" fontAlgn="ctr" hangingPunct="1">
              <a:spcBef>
                <a:spcPct val="0"/>
              </a:spcBef>
            </a:pPr>
            <a:r>
              <a:rPr lang="en-US" sz="1400" dirty="0" smtClean="0">
                <a:latin typeface="Huawei Sans" panose="020C0503030203020204" pitchFamily="34" charset="0"/>
              </a:rPr>
              <a:t>192.168.23.0/24</a:t>
            </a:r>
          </a:p>
          <a:p>
            <a:pPr algn="ctr" eaLnBrk="1" fontAlgn="ctr" hangingPunct="1">
              <a:spcBef>
                <a:spcPct val="0"/>
              </a:spcBef>
            </a:pPr>
            <a:r>
              <a:rPr lang="en-US" sz="1400" dirty="0" smtClean="0">
                <a:latin typeface="Huawei Sans" panose="020C0503030203020204" pitchFamily="34" charset="0"/>
              </a:rPr>
              <a:t>……</a:t>
            </a:r>
            <a:endParaRPr lang="en-US" sz="1400" dirty="0">
              <a:latin typeface="Huawei Sans" panose="020C0503030203020204" pitchFamily="34" charset="0"/>
            </a:endParaRPr>
          </a:p>
        </p:txBody>
      </p:sp>
      <p:sp>
        <p:nvSpPr>
          <p:cNvPr id="36" name="Text Box 113"/>
          <p:cNvSpPr txBox="1">
            <a:spLocks noChangeArrowheads="1"/>
          </p:cNvSpPr>
          <p:nvPr/>
        </p:nvSpPr>
        <p:spPr bwMode="auto">
          <a:xfrm>
            <a:off x="6801351" y="2554833"/>
            <a:ext cx="1223962" cy="3724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eaLnBrk="0" hangingPunct="0">
              <a:defRPr>
                <a:solidFill>
                  <a:schemeClr val="tx1"/>
                </a:solidFill>
                <a:latin typeface="Arial" panose="020B0604020202020204" pitchFamily="34" charset="0"/>
                <a:ea typeface="宋体" panose="02010600030101010101" pitchFamily="2" charset="-122"/>
              </a:defRPr>
            </a:lvl1pPr>
            <a:lvl2pPr marL="742950" indent="-285750" algn="l" eaLnBrk="0" hangingPunct="0">
              <a:defRPr>
                <a:solidFill>
                  <a:schemeClr val="tx1"/>
                </a:solidFill>
                <a:latin typeface="Arial" panose="020B0604020202020204" pitchFamily="34" charset="0"/>
                <a:ea typeface="宋体" panose="02010600030101010101" pitchFamily="2" charset="-122"/>
              </a:defRPr>
            </a:lvl2pPr>
            <a:lvl3pPr marL="1143000" indent="-228600" algn="l" eaLnBrk="0" hangingPunct="0">
              <a:defRPr>
                <a:solidFill>
                  <a:schemeClr val="tx1"/>
                </a:solidFill>
                <a:latin typeface="Arial" panose="020B0604020202020204" pitchFamily="34" charset="0"/>
                <a:ea typeface="宋体" panose="02010600030101010101" pitchFamily="2" charset="-122"/>
              </a:defRPr>
            </a:lvl3pPr>
            <a:lvl4pPr marL="1600200" indent="-228600" algn="l" eaLnBrk="0" hangingPunct="0">
              <a:defRPr>
                <a:solidFill>
                  <a:schemeClr val="tx1"/>
                </a:solidFill>
                <a:latin typeface="Arial" panose="020B0604020202020204" pitchFamily="34" charset="0"/>
                <a:ea typeface="宋体" panose="02010600030101010101" pitchFamily="2" charset="-122"/>
              </a:defRPr>
            </a:lvl4pPr>
            <a:lvl5pPr marL="2057400" indent="-228600" algn="l"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ctr" hangingPunct="1">
              <a:lnSpc>
                <a:spcPct val="130000"/>
              </a:lnSpc>
              <a:spcBef>
                <a:spcPct val="0"/>
              </a:spcBef>
            </a:pPr>
            <a:r>
              <a:rPr lang="en-US" sz="1400" b="1" dirty="0" smtClean="0">
                <a:latin typeface="Huawei Sans" panose="020C0503030203020204" pitchFamily="34" charset="0"/>
              </a:rPr>
              <a:t>IS-IS</a:t>
            </a:r>
            <a:endParaRPr lang="en-US" altLang="zh-CN" sz="1400" b="1"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7" name="Text Box 113"/>
          <p:cNvSpPr txBox="1">
            <a:spLocks noChangeArrowheads="1"/>
          </p:cNvSpPr>
          <p:nvPr/>
        </p:nvSpPr>
        <p:spPr bwMode="auto">
          <a:xfrm>
            <a:off x="6212294" y="1557611"/>
            <a:ext cx="1223962" cy="3724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eaLnBrk="0" hangingPunct="0">
              <a:defRPr>
                <a:solidFill>
                  <a:schemeClr val="tx1"/>
                </a:solidFill>
                <a:latin typeface="Arial" panose="020B0604020202020204" pitchFamily="34" charset="0"/>
                <a:ea typeface="宋体" panose="02010600030101010101" pitchFamily="2" charset="-122"/>
              </a:defRPr>
            </a:lvl1pPr>
            <a:lvl2pPr marL="742950" indent="-285750" algn="l" eaLnBrk="0" hangingPunct="0">
              <a:defRPr>
                <a:solidFill>
                  <a:schemeClr val="tx1"/>
                </a:solidFill>
                <a:latin typeface="Arial" panose="020B0604020202020204" pitchFamily="34" charset="0"/>
                <a:ea typeface="宋体" panose="02010600030101010101" pitchFamily="2" charset="-122"/>
              </a:defRPr>
            </a:lvl2pPr>
            <a:lvl3pPr marL="1143000" indent="-228600" algn="l" eaLnBrk="0" hangingPunct="0">
              <a:defRPr>
                <a:solidFill>
                  <a:schemeClr val="tx1"/>
                </a:solidFill>
                <a:latin typeface="Arial" panose="020B0604020202020204" pitchFamily="34" charset="0"/>
                <a:ea typeface="宋体" panose="02010600030101010101" pitchFamily="2" charset="-122"/>
              </a:defRPr>
            </a:lvl3pPr>
            <a:lvl4pPr marL="1600200" indent="-228600" algn="l" eaLnBrk="0" hangingPunct="0">
              <a:defRPr>
                <a:solidFill>
                  <a:schemeClr val="tx1"/>
                </a:solidFill>
                <a:latin typeface="Arial" panose="020B0604020202020204" pitchFamily="34" charset="0"/>
                <a:ea typeface="宋体" panose="02010600030101010101" pitchFamily="2" charset="-122"/>
              </a:defRPr>
            </a:lvl4pPr>
            <a:lvl5pPr marL="2057400" indent="-228600" algn="l"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ctr" hangingPunct="1">
              <a:lnSpc>
                <a:spcPct val="130000"/>
              </a:lnSpc>
              <a:spcBef>
                <a:spcPct val="0"/>
              </a:spcBef>
            </a:pPr>
            <a:r>
              <a:rPr lang="en-US" sz="1400" b="1" dirty="0" smtClean="0">
                <a:latin typeface="Huawei Sans" panose="020C0503030203020204" pitchFamily="34" charset="0"/>
              </a:rPr>
              <a:t>R3</a:t>
            </a:r>
            <a:endParaRPr lang="en-US" altLang="zh-CN" sz="1400" b="1"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8" name="Text Box 113"/>
          <p:cNvSpPr txBox="1">
            <a:spLocks noChangeArrowheads="1"/>
          </p:cNvSpPr>
          <p:nvPr/>
        </p:nvSpPr>
        <p:spPr bwMode="auto">
          <a:xfrm>
            <a:off x="6212294" y="3566745"/>
            <a:ext cx="1223962" cy="3724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eaLnBrk="0" hangingPunct="0">
              <a:defRPr>
                <a:solidFill>
                  <a:schemeClr val="tx1"/>
                </a:solidFill>
                <a:latin typeface="Arial" panose="020B0604020202020204" pitchFamily="34" charset="0"/>
                <a:ea typeface="宋体" panose="02010600030101010101" pitchFamily="2" charset="-122"/>
              </a:defRPr>
            </a:lvl1pPr>
            <a:lvl2pPr marL="742950" indent="-285750" algn="l" eaLnBrk="0" hangingPunct="0">
              <a:defRPr>
                <a:solidFill>
                  <a:schemeClr val="tx1"/>
                </a:solidFill>
                <a:latin typeface="Arial" panose="020B0604020202020204" pitchFamily="34" charset="0"/>
                <a:ea typeface="宋体" panose="02010600030101010101" pitchFamily="2" charset="-122"/>
              </a:defRPr>
            </a:lvl2pPr>
            <a:lvl3pPr marL="1143000" indent="-228600" algn="l" eaLnBrk="0" hangingPunct="0">
              <a:defRPr>
                <a:solidFill>
                  <a:schemeClr val="tx1"/>
                </a:solidFill>
                <a:latin typeface="Arial" panose="020B0604020202020204" pitchFamily="34" charset="0"/>
                <a:ea typeface="宋体" panose="02010600030101010101" pitchFamily="2" charset="-122"/>
              </a:defRPr>
            </a:lvl3pPr>
            <a:lvl4pPr marL="1600200" indent="-228600" algn="l" eaLnBrk="0" hangingPunct="0">
              <a:defRPr>
                <a:solidFill>
                  <a:schemeClr val="tx1"/>
                </a:solidFill>
                <a:latin typeface="Arial" panose="020B0604020202020204" pitchFamily="34" charset="0"/>
                <a:ea typeface="宋体" panose="02010600030101010101" pitchFamily="2" charset="-122"/>
              </a:defRPr>
            </a:lvl4pPr>
            <a:lvl5pPr marL="2057400" indent="-228600" algn="l"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ctr" hangingPunct="1">
              <a:lnSpc>
                <a:spcPct val="130000"/>
              </a:lnSpc>
              <a:spcBef>
                <a:spcPct val="0"/>
              </a:spcBef>
            </a:pPr>
            <a:r>
              <a:rPr lang="en-US" sz="1400" b="1" dirty="0" smtClean="0">
                <a:latin typeface="Huawei Sans" panose="020C0503030203020204" pitchFamily="34" charset="0"/>
              </a:rPr>
              <a:t>R4</a:t>
            </a:r>
            <a:endParaRPr lang="en-US" altLang="zh-CN" sz="1400" b="1"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9" name="Text Box 113"/>
          <p:cNvSpPr txBox="1">
            <a:spLocks noChangeArrowheads="1"/>
          </p:cNvSpPr>
          <p:nvPr/>
        </p:nvSpPr>
        <p:spPr bwMode="auto">
          <a:xfrm>
            <a:off x="1729259" y="1602441"/>
            <a:ext cx="1385127" cy="4124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gn="l" eaLnBrk="0" hangingPunct="0">
              <a:defRPr>
                <a:solidFill>
                  <a:schemeClr val="tx1"/>
                </a:solidFill>
                <a:latin typeface="Arial" panose="020B0604020202020204" pitchFamily="34" charset="0"/>
                <a:ea typeface="宋体" panose="02010600030101010101" pitchFamily="2" charset="-122"/>
              </a:defRPr>
            </a:lvl1pPr>
            <a:lvl2pPr marL="742950" indent="-285750" algn="l" eaLnBrk="0" hangingPunct="0">
              <a:defRPr>
                <a:solidFill>
                  <a:schemeClr val="tx1"/>
                </a:solidFill>
                <a:latin typeface="Arial" panose="020B0604020202020204" pitchFamily="34" charset="0"/>
                <a:ea typeface="宋体" panose="02010600030101010101" pitchFamily="2" charset="-122"/>
              </a:defRPr>
            </a:lvl2pPr>
            <a:lvl3pPr marL="1143000" indent="-228600" algn="l" eaLnBrk="0" hangingPunct="0">
              <a:defRPr>
                <a:solidFill>
                  <a:schemeClr val="tx1"/>
                </a:solidFill>
                <a:latin typeface="Arial" panose="020B0604020202020204" pitchFamily="34" charset="0"/>
                <a:ea typeface="宋体" panose="02010600030101010101" pitchFamily="2" charset="-122"/>
              </a:defRPr>
            </a:lvl3pPr>
            <a:lvl4pPr marL="1600200" indent="-228600" algn="l" eaLnBrk="0" hangingPunct="0">
              <a:defRPr>
                <a:solidFill>
                  <a:schemeClr val="tx1"/>
                </a:solidFill>
                <a:latin typeface="Arial" panose="020B0604020202020204" pitchFamily="34" charset="0"/>
                <a:ea typeface="宋体" panose="02010600030101010101" pitchFamily="2" charset="-122"/>
              </a:defRPr>
            </a:lvl4pPr>
            <a:lvl5pPr marL="2057400" indent="-228600" algn="l"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ctr" hangingPunct="1">
              <a:lnSpc>
                <a:spcPct val="130000"/>
              </a:lnSpc>
              <a:spcBef>
                <a:spcPct val="0"/>
              </a:spcBef>
            </a:pPr>
            <a:r>
              <a:rPr lang="en-US" sz="1600" b="1" dirty="0" smtClean="0">
                <a:latin typeface="Huawei Sans" panose="020C0503030203020204" pitchFamily="34" charset="0"/>
              </a:rPr>
              <a:t>Company A</a:t>
            </a:r>
            <a:endParaRPr lang="en-US" altLang="zh-CN" sz="1600" b="1"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0" name="Text Box 113"/>
          <p:cNvSpPr txBox="1">
            <a:spLocks noChangeArrowheads="1"/>
          </p:cNvSpPr>
          <p:nvPr/>
        </p:nvSpPr>
        <p:spPr bwMode="auto">
          <a:xfrm>
            <a:off x="8930218" y="1602441"/>
            <a:ext cx="1368355" cy="4124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gn="l" eaLnBrk="0" hangingPunct="0">
              <a:defRPr>
                <a:solidFill>
                  <a:schemeClr val="tx1"/>
                </a:solidFill>
                <a:latin typeface="Arial" panose="020B0604020202020204" pitchFamily="34" charset="0"/>
                <a:ea typeface="宋体" panose="02010600030101010101" pitchFamily="2" charset="-122"/>
              </a:defRPr>
            </a:lvl1pPr>
            <a:lvl2pPr marL="742950" indent="-285750" algn="l" eaLnBrk="0" hangingPunct="0">
              <a:defRPr>
                <a:solidFill>
                  <a:schemeClr val="tx1"/>
                </a:solidFill>
                <a:latin typeface="Arial" panose="020B0604020202020204" pitchFamily="34" charset="0"/>
                <a:ea typeface="宋体" panose="02010600030101010101" pitchFamily="2" charset="-122"/>
              </a:defRPr>
            </a:lvl2pPr>
            <a:lvl3pPr marL="1143000" indent="-228600" algn="l" eaLnBrk="0" hangingPunct="0">
              <a:defRPr>
                <a:solidFill>
                  <a:schemeClr val="tx1"/>
                </a:solidFill>
                <a:latin typeface="Arial" panose="020B0604020202020204" pitchFamily="34" charset="0"/>
                <a:ea typeface="宋体" panose="02010600030101010101" pitchFamily="2" charset="-122"/>
              </a:defRPr>
            </a:lvl3pPr>
            <a:lvl4pPr marL="1600200" indent="-228600" algn="l" eaLnBrk="0" hangingPunct="0">
              <a:defRPr>
                <a:solidFill>
                  <a:schemeClr val="tx1"/>
                </a:solidFill>
                <a:latin typeface="Arial" panose="020B0604020202020204" pitchFamily="34" charset="0"/>
                <a:ea typeface="宋体" panose="02010600030101010101" pitchFamily="2" charset="-122"/>
              </a:defRPr>
            </a:lvl4pPr>
            <a:lvl5pPr marL="2057400" indent="-228600" algn="l"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ctr" hangingPunct="1">
              <a:lnSpc>
                <a:spcPct val="130000"/>
              </a:lnSpc>
              <a:spcBef>
                <a:spcPct val="0"/>
              </a:spcBef>
            </a:pPr>
            <a:r>
              <a:rPr lang="en-US" sz="1600" b="1" dirty="0" smtClean="0">
                <a:latin typeface="Huawei Sans" panose="020C0503030203020204" pitchFamily="34" charset="0"/>
              </a:rPr>
              <a:t>Company B</a:t>
            </a:r>
            <a:endParaRPr lang="en-US" altLang="zh-CN" sz="1600" b="1"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2" name="Text Box 113"/>
          <p:cNvSpPr txBox="1">
            <a:spLocks noChangeArrowheads="1"/>
          </p:cNvSpPr>
          <p:nvPr/>
        </p:nvSpPr>
        <p:spPr bwMode="auto">
          <a:xfrm>
            <a:off x="5439736" y="2554833"/>
            <a:ext cx="1223962" cy="3724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eaLnBrk="0" hangingPunct="0">
              <a:defRPr>
                <a:solidFill>
                  <a:schemeClr val="tx1"/>
                </a:solidFill>
                <a:latin typeface="Arial" panose="020B0604020202020204" pitchFamily="34" charset="0"/>
                <a:ea typeface="宋体" panose="02010600030101010101" pitchFamily="2" charset="-122"/>
              </a:defRPr>
            </a:lvl1pPr>
            <a:lvl2pPr marL="742950" indent="-285750" algn="l" eaLnBrk="0" hangingPunct="0">
              <a:defRPr>
                <a:solidFill>
                  <a:schemeClr val="tx1"/>
                </a:solidFill>
                <a:latin typeface="Arial" panose="020B0604020202020204" pitchFamily="34" charset="0"/>
                <a:ea typeface="宋体" panose="02010600030101010101" pitchFamily="2" charset="-122"/>
              </a:defRPr>
            </a:lvl2pPr>
            <a:lvl3pPr marL="1143000" indent="-228600" algn="l" eaLnBrk="0" hangingPunct="0">
              <a:defRPr>
                <a:solidFill>
                  <a:schemeClr val="tx1"/>
                </a:solidFill>
                <a:latin typeface="Arial" panose="020B0604020202020204" pitchFamily="34" charset="0"/>
                <a:ea typeface="宋体" panose="02010600030101010101" pitchFamily="2" charset="-122"/>
              </a:defRPr>
            </a:lvl3pPr>
            <a:lvl4pPr marL="1600200" indent="-228600" algn="l" eaLnBrk="0" hangingPunct="0">
              <a:defRPr>
                <a:solidFill>
                  <a:schemeClr val="tx1"/>
                </a:solidFill>
                <a:latin typeface="Arial" panose="020B0604020202020204" pitchFamily="34" charset="0"/>
                <a:ea typeface="宋体" panose="02010600030101010101" pitchFamily="2" charset="-122"/>
              </a:defRPr>
            </a:lvl4pPr>
            <a:lvl5pPr marL="2057400" indent="-228600" algn="l"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ctr" hangingPunct="1">
              <a:lnSpc>
                <a:spcPct val="130000"/>
              </a:lnSpc>
              <a:spcBef>
                <a:spcPct val="0"/>
              </a:spcBef>
            </a:pPr>
            <a:r>
              <a:rPr lang="en-US" sz="1400" b="1" dirty="0" smtClean="0">
                <a:solidFill>
                  <a:srgbClr val="EC7061"/>
                </a:solidFill>
                <a:latin typeface="Huawei Sans" panose="020C0503030203020204" pitchFamily="34" charset="0"/>
              </a:rPr>
              <a:t>OSPF/IS-IS</a:t>
            </a:r>
            <a:endParaRPr lang="en-US" altLang="zh-CN" sz="1400" b="1" dirty="0">
              <a:solidFill>
                <a:srgbClr val="EC706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cxnSp>
        <p:nvCxnSpPr>
          <p:cNvPr id="43" name="直接连接符 42"/>
          <p:cNvCxnSpPr>
            <a:stCxn id="29" idx="1"/>
            <a:endCxn id="8" idx="3"/>
          </p:cNvCxnSpPr>
          <p:nvPr/>
        </p:nvCxnSpPr>
        <p:spPr>
          <a:xfrm flipH="1">
            <a:off x="5586927" y="2096688"/>
            <a:ext cx="944424" cy="0"/>
          </a:xfrm>
          <a:prstGeom prst="line">
            <a:avLst/>
          </a:prstGeom>
          <a:ln w="28575">
            <a:solidFill>
              <a:srgbClr val="EC7061"/>
            </a:solidFill>
          </a:ln>
        </p:spPr>
        <p:style>
          <a:lnRef idx="1">
            <a:schemeClr val="accent1"/>
          </a:lnRef>
          <a:fillRef idx="0">
            <a:schemeClr val="accent1"/>
          </a:fillRef>
          <a:effectRef idx="0">
            <a:schemeClr val="accent1"/>
          </a:effectRef>
          <a:fontRef idx="minor">
            <a:schemeClr val="tx1"/>
          </a:fontRef>
        </p:style>
      </p:cxnSp>
      <p:cxnSp>
        <p:nvCxnSpPr>
          <p:cNvPr id="46" name="直接连接符 45"/>
          <p:cNvCxnSpPr>
            <a:stCxn id="30" idx="1"/>
            <a:endCxn id="9" idx="3"/>
          </p:cNvCxnSpPr>
          <p:nvPr/>
        </p:nvCxnSpPr>
        <p:spPr>
          <a:xfrm flipH="1">
            <a:off x="5586927" y="3399691"/>
            <a:ext cx="944424" cy="0"/>
          </a:xfrm>
          <a:prstGeom prst="line">
            <a:avLst/>
          </a:prstGeom>
          <a:ln w="28575">
            <a:solidFill>
              <a:srgbClr val="EC706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5214413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9">
                                            <p:txEl>
                                              <p:pRg st="2" end="2"/>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41"/>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46"/>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42"/>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4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animBg="1"/>
      <p:bldP spid="4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 name="文本占位符 113"/>
          <p:cNvSpPr>
            <a:spLocks noGrp="1"/>
          </p:cNvSpPr>
          <p:nvPr>
            <p:ph type="body" sz="quarter" idx="10"/>
          </p:nvPr>
        </p:nvSpPr>
        <p:spPr>
          <a:xfrm>
            <a:off x="7529794" y="1467825"/>
            <a:ext cx="4228258" cy="4586446"/>
          </a:xfrm>
        </p:spPr>
        <p:txBody>
          <a:bodyPr/>
          <a:lstStyle/>
          <a:p>
            <a:pPr marL="0" indent="0">
              <a:buNone/>
            </a:pPr>
            <a:r>
              <a:rPr lang="en-US" sz="1600" dirty="0" smtClean="0"/>
              <a:t>Scenario:</a:t>
            </a:r>
            <a:endParaRPr lang="en-US" altLang="zh-CN" sz="1600" dirty="0" smtClean="0"/>
          </a:p>
          <a:p>
            <a:pPr lvl="1"/>
            <a:r>
              <a:rPr lang="en-US" sz="1400" dirty="0" smtClean="0"/>
              <a:t>On a large-scale enterprise network, a single routing protocol cannot meet network requirements. In most cases, multiple routing protocols coexist.</a:t>
            </a:r>
            <a:endParaRPr lang="en-US" altLang="zh-CN" sz="1400" dirty="0" smtClean="0"/>
          </a:p>
          <a:p>
            <a:pPr lvl="1"/>
            <a:r>
              <a:rPr lang="en-US" sz="1400" dirty="0" smtClean="0"/>
              <a:t>In addition, different routing protocols are designed and deployed in different network topologies considering the service logic or administrative management, making the routing hierarchy clear and controllable.</a:t>
            </a:r>
            <a:endParaRPr lang="en-US" altLang="zh-CN" sz="1400" dirty="0" smtClean="0"/>
          </a:p>
          <a:p>
            <a:pPr lvl="1"/>
            <a:r>
              <a:rPr lang="en-US" sz="1400" dirty="0" smtClean="0"/>
              <a:t>In such a network environment, interworking based on routing also needs to be implemented.</a:t>
            </a:r>
            <a:endParaRPr lang="en-US" altLang="zh-CN" sz="1400" dirty="0"/>
          </a:p>
        </p:txBody>
      </p:sp>
      <p:sp>
        <p:nvSpPr>
          <p:cNvPr id="4" name="标题 3"/>
          <p:cNvSpPr>
            <a:spLocks noGrp="1"/>
          </p:cNvSpPr>
          <p:nvPr>
            <p:ph type="title"/>
          </p:nvPr>
        </p:nvSpPr>
        <p:spPr/>
        <p:txBody>
          <a:bodyPr/>
          <a:lstStyle/>
          <a:p>
            <a:r>
              <a:rPr lang="en-US" smtClean="0"/>
              <a:t>Scenario Analysis of Advanced Applications of IP Routing (2)</a:t>
            </a:r>
            <a:endParaRPr lang="en-US" altLang="zh-CN" dirty="0">
              <a:sym typeface="Huawei Sans" panose="020C0503030203020204" pitchFamily="34" charset="0"/>
            </a:endParaRPr>
          </a:p>
        </p:txBody>
      </p:sp>
      <p:sp>
        <p:nvSpPr>
          <p:cNvPr id="5" name="矩形 4"/>
          <p:cNvSpPr/>
          <p:nvPr/>
        </p:nvSpPr>
        <p:spPr bwMode="auto">
          <a:xfrm>
            <a:off x="446088" y="1467825"/>
            <a:ext cx="7083706" cy="1175739"/>
          </a:xfrm>
          <a:prstGeom prst="rect">
            <a:avLst/>
          </a:prstGeom>
          <a:solidFill>
            <a:srgbClr val="3FCDFF">
              <a:alpha val="5000"/>
            </a:srgbClr>
          </a:solidFill>
          <a:ln w="12700" cap="flat" cmpd="sng" algn="ctr">
            <a:solidFill>
              <a:srgbClr val="99DFF9"/>
            </a:solidFill>
            <a:prstDash val="solid"/>
            <a:round/>
            <a:headEnd type="none" w="med" len="med"/>
            <a:tailEnd type="triangle" w="med" len="med"/>
          </a:ln>
          <a:effectLst/>
        </p:spPr>
        <p:txBody>
          <a:bodyPr vert="horz" wrap="square" lIns="82124" tIns="41061" rIns="82124" bIns="41061" numCol="1" rtlCol="0" anchor="t" anchorCtr="0" compatLnSpc="1">
            <a:prstTxWarp prst="textNoShape">
              <a:avLst/>
            </a:prstTxWarp>
          </a:bodyPr>
          <a:lstStyle/>
          <a:p>
            <a:pPr defTabSz="814388" eaLnBrk="0" fontAlgn="ctr" hangingPunct="0">
              <a:lnSpc>
                <a:spcPct val="90000"/>
              </a:lnSpc>
              <a:spcBef>
                <a:spcPct val="0"/>
              </a:spcBef>
              <a:spcAft>
                <a:spcPct val="0"/>
              </a:spcAft>
            </a:pPr>
            <a:endParaRPr lang="en-US" altLang="zh-CN" sz="30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 name="矩形 5"/>
          <p:cNvSpPr/>
          <p:nvPr/>
        </p:nvSpPr>
        <p:spPr bwMode="auto">
          <a:xfrm>
            <a:off x="446088" y="2702696"/>
            <a:ext cx="7083706" cy="850607"/>
          </a:xfrm>
          <a:prstGeom prst="rect">
            <a:avLst/>
          </a:prstGeom>
          <a:solidFill>
            <a:srgbClr val="3FCDFF">
              <a:alpha val="5000"/>
            </a:srgbClr>
          </a:solidFill>
          <a:ln w="12700" cap="flat" cmpd="sng" algn="ctr">
            <a:solidFill>
              <a:srgbClr val="99DFF9"/>
            </a:solidFill>
            <a:prstDash val="solid"/>
            <a:round/>
            <a:headEnd type="none" w="med" len="med"/>
            <a:tailEnd type="triangle" w="med" len="med"/>
          </a:ln>
          <a:effectLst/>
        </p:spPr>
        <p:txBody>
          <a:bodyPr vert="horz" wrap="square" lIns="82124" tIns="41061" rIns="82124" bIns="41061" numCol="1" rtlCol="0" anchor="t" anchorCtr="0" compatLnSpc="1">
            <a:prstTxWarp prst="textNoShape">
              <a:avLst/>
            </a:prstTxWarp>
          </a:bodyPr>
          <a:lstStyle/>
          <a:p>
            <a:pPr defTabSz="814388" eaLnBrk="0" fontAlgn="ctr" hangingPunct="0">
              <a:lnSpc>
                <a:spcPct val="90000"/>
              </a:lnSpc>
              <a:spcBef>
                <a:spcPct val="0"/>
              </a:spcBef>
              <a:spcAft>
                <a:spcPct val="0"/>
              </a:spcAft>
            </a:pPr>
            <a:endParaRPr lang="en-US" altLang="zh-CN" sz="30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 name="矩形 6"/>
          <p:cNvSpPr/>
          <p:nvPr/>
        </p:nvSpPr>
        <p:spPr bwMode="auto">
          <a:xfrm>
            <a:off x="446088" y="3612435"/>
            <a:ext cx="7083706" cy="2441836"/>
          </a:xfrm>
          <a:prstGeom prst="rect">
            <a:avLst/>
          </a:prstGeom>
          <a:solidFill>
            <a:srgbClr val="3FCDFF">
              <a:alpha val="5000"/>
            </a:srgbClr>
          </a:solidFill>
          <a:ln w="12700" cap="flat" cmpd="sng" algn="ctr">
            <a:solidFill>
              <a:srgbClr val="99DFF9"/>
            </a:solidFill>
            <a:prstDash val="solid"/>
            <a:round/>
            <a:headEnd type="none" w="med" len="med"/>
            <a:tailEnd type="triangle" w="med" len="med"/>
          </a:ln>
          <a:effectLst/>
        </p:spPr>
        <p:txBody>
          <a:bodyPr vert="horz" wrap="square" lIns="82124" tIns="41061" rIns="82124" bIns="41061" numCol="1" rtlCol="0" anchor="t" anchorCtr="0" compatLnSpc="1">
            <a:prstTxWarp prst="textNoShape">
              <a:avLst/>
            </a:prstTxWarp>
          </a:bodyPr>
          <a:lstStyle/>
          <a:p>
            <a:pPr defTabSz="814388" eaLnBrk="0" fontAlgn="ctr" hangingPunct="0">
              <a:lnSpc>
                <a:spcPct val="90000"/>
              </a:lnSpc>
              <a:spcBef>
                <a:spcPct val="0"/>
              </a:spcBef>
              <a:spcAft>
                <a:spcPct val="0"/>
              </a:spcAft>
            </a:pPr>
            <a:endParaRPr lang="en-US" altLang="zh-CN" sz="30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 name="Rectangle 44"/>
          <p:cNvSpPr>
            <a:spLocks noChangeArrowheads="1"/>
          </p:cNvSpPr>
          <p:nvPr/>
        </p:nvSpPr>
        <p:spPr bwMode="auto">
          <a:xfrm>
            <a:off x="537998" y="4587768"/>
            <a:ext cx="1811103"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l" fontAlgn="ctr"/>
            <a:r>
              <a:rPr lang="en-US" sz="1600" dirty="0" smtClean="0">
                <a:latin typeface="Huawei Sans" panose="020C0503030203020204" pitchFamily="34" charset="0"/>
              </a:rPr>
              <a:t>Municipal company</a:t>
            </a:r>
            <a:endParaRPr lang="en-US" altLang="zh-CN" sz="16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algn="l" fontAlgn="ctr"/>
            <a:r>
              <a:rPr lang="en-US" sz="1600" dirty="0" smtClean="0">
                <a:latin typeface="Huawei Sans" panose="020C0503030203020204" pitchFamily="34" charset="0"/>
              </a:rPr>
              <a:t>LAN</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 name="Rectangle 44"/>
          <p:cNvSpPr>
            <a:spLocks noChangeArrowheads="1"/>
          </p:cNvSpPr>
          <p:nvPr/>
        </p:nvSpPr>
        <p:spPr bwMode="auto">
          <a:xfrm>
            <a:off x="537998" y="2846724"/>
            <a:ext cx="1292341"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l" fontAlgn="ctr"/>
            <a:r>
              <a:rPr lang="en-US" sz="1600" dirty="0" smtClean="0">
                <a:latin typeface="Huawei Sans" panose="020C0503030203020204" pitchFamily="34" charset="0"/>
              </a:rPr>
              <a:t>Branch</a:t>
            </a:r>
            <a:endParaRPr lang="en-US" altLang="zh-CN" sz="16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algn="l" fontAlgn="ctr"/>
            <a:r>
              <a:rPr lang="en-US" sz="1600" dirty="0" smtClean="0">
                <a:latin typeface="Huawei Sans" panose="020C0503030203020204" pitchFamily="34" charset="0"/>
              </a:rPr>
              <a:t>Region core</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 name="Rectangle 44"/>
          <p:cNvSpPr>
            <a:spLocks noChangeArrowheads="1"/>
          </p:cNvSpPr>
          <p:nvPr/>
        </p:nvSpPr>
        <p:spPr bwMode="auto">
          <a:xfrm>
            <a:off x="537998" y="1763306"/>
            <a:ext cx="1927131"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l" fontAlgn="ctr"/>
            <a:r>
              <a:rPr lang="en-US" sz="1600" dirty="0" smtClean="0">
                <a:latin typeface="Huawei Sans" panose="020C0503030203020204" pitchFamily="34" charset="0"/>
              </a:rPr>
              <a:t>HQ</a:t>
            </a:r>
            <a:endParaRPr lang="en-US" altLang="zh-CN" sz="16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algn="l" fontAlgn="ctr"/>
            <a:r>
              <a:rPr lang="en-US" sz="1600" dirty="0" smtClean="0">
                <a:latin typeface="Huawei Sans" panose="020C0503030203020204" pitchFamily="34" charset="0"/>
              </a:rPr>
              <a:t>Backbone network</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 name="Line 8"/>
          <p:cNvSpPr>
            <a:spLocks noChangeShapeType="1"/>
          </p:cNvSpPr>
          <p:nvPr/>
        </p:nvSpPr>
        <p:spPr bwMode="auto">
          <a:xfrm flipV="1">
            <a:off x="3419845" y="1976903"/>
            <a:ext cx="800779" cy="0"/>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lIns="82124" tIns="41061" rIns="82124" bIns="41061"/>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 name="Line 8"/>
          <p:cNvSpPr>
            <a:spLocks noChangeShapeType="1"/>
          </p:cNvSpPr>
          <p:nvPr/>
        </p:nvSpPr>
        <p:spPr bwMode="auto">
          <a:xfrm>
            <a:off x="1969844" y="4526276"/>
            <a:ext cx="1253194" cy="0"/>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lIns="82124" tIns="41061" rIns="82124" bIns="41061"/>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 name="Line 8"/>
          <p:cNvSpPr>
            <a:spLocks noChangeShapeType="1"/>
          </p:cNvSpPr>
          <p:nvPr/>
        </p:nvSpPr>
        <p:spPr bwMode="auto">
          <a:xfrm flipV="1">
            <a:off x="1969844" y="4526276"/>
            <a:ext cx="0" cy="878763"/>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lIns="82124" tIns="41061" rIns="82124" bIns="41061"/>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 name="Line 8"/>
          <p:cNvSpPr>
            <a:spLocks noChangeShapeType="1"/>
          </p:cNvSpPr>
          <p:nvPr/>
        </p:nvSpPr>
        <p:spPr bwMode="auto">
          <a:xfrm flipV="1">
            <a:off x="1969844" y="4526276"/>
            <a:ext cx="1253194" cy="878761"/>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lIns="82124" tIns="41061" rIns="82124" bIns="41061"/>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 name="Line 8"/>
          <p:cNvSpPr>
            <a:spLocks noChangeShapeType="1"/>
          </p:cNvSpPr>
          <p:nvPr/>
        </p:nvSpPr>
        <p:spPr bwMode="auto">
          <a:xfrm>
            <a:off x="1969844" y="4526274"/>
            <a:ext cx="1253194" cy="878764"/>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lIns="82124" tIns="41061" rIns="82124" bIns="41061"/>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 name="Line 8"/>
          <p:cNvSpPr>
            <a:spLocks noChangeShapeType="1"/>
          </p:cNvSpPr>
          <p:nvPr/>
        </p:nvSpPr>
        <p:spPr bwMode="auto">
          <a:xfrm flipV="1">
            <a:off x="3223038" y="4526276"/>
            <a:ext cx="0" cy="878763"/>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lIns="82124" tIns="41061" rIns="82124" bIns="41061"/>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1" name="Line 8"/>
          <p:cNvSpPr>
            <a:spLocks noChangeShapeType="1"/>
          </p:cNvSpPr>
          <p:nvPr/>
        </p:nvSpPr>
        <p:spPr bwMode="auto">
          <a:xfrm>
            <a:off x="1969844" y="4476850"/>
            <a:ext cx="1253194" cy="0"/>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lIns="82124" tIns="41061" rIns="82124" bIns="41061"/>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2" name="Line 8"/>
          <p:cNvSpPr>
            <a:spLocks noChangeShapeType="1"/>
          </p:cNvSpPr>
          <p:nvPr/>
        </p:nvSpPr>
        <p:spPr bwMode="auto">
          <a:xfrm>
            <a:off x="4477115" y="4526276"/>
            <a:ext cx="1253194" cy="0"/>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lIns="82124" tIns="41061" rIns="82124" bIns="41061"/>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 name="Line 8"/>
          <p:cNvSpPr>
            <a:spLocks noChangeShapeType="1"/>
          </p:cNvSpPr>
          <p:nvPr/>
        </p:nvSpPr>
        <p:spPr bwMode="auto">
          <a:xfrm flipV="1">
            <a:off x="4477115" y="4526276"/>
            <a:ext cx="0" cy="878763"/>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lIns="82124" tIns="41061" rIns="82124" bIns="41061"/>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 name="Line 8"/>
          <p:cNvSpPr>
            <a:spLocks noChangeShapeType="1"/>
          </p:cNvSpPr>
          <p:nvPr/>
        </p:nvSpPr>
        <p:spPr bwMode="auto">
          <a:xfrm flipV="1">
            <a:off x="4477115" y="4526276"/>
            <a:ext cx="1253194" cy="878761"/>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lIns="82124" tIns="41061" rIns="82124" bIns="41061"/>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 name="Line 8"/>
          <p:cNvSpPr>
            <a:spLocks noChangeShapeType="1"/>
          </p:cNvSpPr>
          <p:nvPr/>
        </p:nvSpPr>
        <p:spPr bwMode="auto">
          <a:xfrm>
            <a:off x="4477115" y="4526274"/>
            <a:ext cx="1253194" cy="878764"/>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lIns="82124" tIns="41061" rIns="82124" bIns="41061"/>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 name="Line 8"/>
          <p:cNvSpPr>
            <a:spLocks noChangeShapeType="1"/>
          </p:cNvSpPr>
          <p:nvPr/>
        </p:nvSpPr>
        <p:spPr bwMode="auto">
          <a:xfrm flipV="1">
            <a:off x="5730309" y="4526276"/>
            <a:ext cx="0" cy="878763"/>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lIns="82124" tIns="41061" rIns="82124" bIns="41061"/>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7" name="Line 8"/>
          <p:cNvSpPr>
            <a:spLocks noChangeShapeType="1"/>
          </p:cNvSpPr>
          <p:nvPr/>
        </p:nvSpPr>
        <p:spPr bwMode="auto">
          <a:xfrm>
            <a:off x="4477115" y="4476850"/>
            <a:ext cx="1253194" cy="0"/>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lIns="82124" tIns="41061" rIns="82124" bIns="41061"/>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8" name="Line 8"/>
          <p:cNvSpPr>
            <a:spLocks noChangeShapeType="1"/>
          </p:cNvSpPr>
          <p:nvPr/>
        </p:nvSpPr>
        <p:spPr bwMode="auto">
          <a:xfrm flipV="1">
            <a:off x="1969844" y="3612223"/>
            <a:ext cx="1251187" cy="864625"/>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lIns="82124" tIns="41061" rIns="82124" bIns="41061"/>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9" name="Line 8"/>
          <p:cNvSpPr>
            <a:spLocks noChangeShapeType="1"/>
          </p:cNvSpPr>
          <p:nvPr/>
        </p:nvSpPr>
        <p:spPr bwMode="auto">
          <a:xfrm flipV="1">
            <a:off x="3192361" y="3612223"/>
            <a:ext cx="1251187" cy="864625"/>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lIns="82124" tIns="41061" rIns="82124" bIns="41061"/>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0" name="Line 8"/>
          <p:cNvSpPr>
            <a:spLocks noChangeShapeType="1"/>
          </p:cNvSpPr>
          <p:nvPr/>
        </p:nvSpPr>
        <p:spPr bwMode="auto">
          <a:xfrm flipH="1" flipV="1">
            <a:off x="3192360" y="3612221"/>
            <a:ext cx="1283274" cy="864626"/>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lIns="82124" tIns="41061" rIns="82124" bIns="41061"/>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1" name="Line 8"/>
          <p:cNvSpPr>
            <a:spLocks noChangeShapeType="1"/>
          </p:cNvSpPr>
          <p:nvPr/>
        </p:nvSpPr>
        <p:spPr bwMode="auto">
          <a:xfrm flipH="1" flipV="1">
            <a:off x="4443547" y="3612223"/>
            <a:ext cx="1283274" cy="864625"/>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lIns="82124" tIns="41061" rIns="82124" bIns="41061"/>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4" name="Line 8"/>
          <p:cNvSpPr>
            <a:spLocks noChangeShapeType="1"/>
          </p:cNvSpPr>
          <p:nvPr/>
        </p:nvSpPr>
        <p:spPr bwMode="auto">
          <a:xfrm>
            <a:off x="3185244" y="3586463"/>
            <a:ext cx="1253194" cy="0"/>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lIns="82124" tIns="41061" rIns="82124" bIns="41061"/>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45" name="图片 4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981411" y="5376686"/>
            <a:ext cx="540000" cy="442800"/>
          </a:xfrm>
          <a:prstGeom prst="rect">
            <a:avLst/>
          </a:prstGeom>
        </p:spPr>
      </p:pic>
      <p:pic>
        <p:nvPicPr>
          <p:cNvPr id="46" name="图片 4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981411" y="4273911"/>
            <a:ext cx="540000" cy="442800"/>
          </a:xfrm>
          <a:prstGeom prst="rect">
            <a:avLst/>
          </a:prstGeom>
        </p:spPr>
      </p:pic>
      <p:pic>
        <p:nvPicPr>
          <p:cNvPr id="50" name="图片 4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200540" y="5376686"/>
            <a:ext cx="540000" cy="442800"/>
          </a:xfrm>
          <a:prstGeom prst="rect">
            <a:avLst/>
          </a:prstGeom>
        </p:spPr>
      </p:pic>
      <p:pic>
        <p:nvPicPr>
          <p:cNvPr id="51" name="图片 5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200540" y="4273911"/>
            <a:ext cx="540000" cy="442800"/>
          </a:xfrm>
          <a:prstGeom prst="rect">
            <a:avLst/>
          </a:prstGeom>
        </p:spPr>
      </p:pic>
      <p:pic>
        <p:nvPicPr>
          <p:cNvPr id="54" name="图片 5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456821" y="5376686"/>
            <a:ext cx="540000" cy="442800"/>
          </a:xfrm>
          <a:prstGeom prst="rect">
            <a:avLst/>
          </a:prstGeom>
        </p:spPr>
      </p:pic>
      <p:pic>
        <p:nvPicPr>
          <p:cNvPr id="55" name="图片 5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456821" y="4273911"/>
            <a:ext cx="540000" cy="442800"/>
          </a:xfrm>
          <a:prstGeom prst="rect">
            <a:avLst/>
          </a:prstGeom>
        </p:spPr>
      </p:pic>
      <p:pic>
        <p:nvPicPr>
          <p:cNvPr id="56" name="图片 5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710367" y="5376686"/>
            <a:ext cx="540000" cy="442800"/>
          </a:xfrm>
          <a:prstGeom prst="rect">
            <a:avLst/>
          </a:prstGeom>
        </p:spPr>
      </p:pic>
      <p:pic>
        <p:nvPicPr>
          <p:cNvPr id="57" name="图片 5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710367" y="4273911"/>
            <a:ext cx="540000" cy="442800"/>
          </a:xfrm>
          <a:prstGeom prst="rect">
            <a:avLst/>
          </a:prstGeom>
        </p:spPr>
      </p:pic>
      <p:sp>
        <p:nvSpPr>
          <p:cNvPr id="101" name="Line 8"/>
          <p:cNvSpPr>
            <a:spLocks noChangeShapeType="1"/>
          </p:cNvSpPr>
          <p:nvPr/>
        </p:nvSpPr>
        <p:spPr bwMode="auto">
          <a:xfrm flipV="1">
            <a:off x="3419845" y="2703021"/>
            <a:ext cx="800779" cy="0"/>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lIns="82124" tIns="41061" rIns="82124" bIns="41061"/>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4" name="Line 8"/>
          <p:cNvSpPr>
            <a:spLocks noChangeShapeType="1"/>
          </p:cNvSpPr>
          <p:nvPr/>
        </p:nvSpPr>
        <p:spPr bwMode="auto">
          <a:xfrm flipV="1">
            <a:off x="3227920" y="2735572"/>
            <a:ext cx="1251187" cy="864625"/>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lIns="82124" tIns="41061" rIns="82124" bIns="41061"/>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5" name="Line 8"/>
          <p:cNvSpPr>
            <a:spLocks noChangeShapeType="1"/>
          </p:cNvSpPr>
          <p:nvPr/>
        </p:nvSpPr>
        <p:spPr bwMode="auto">
          <a:xfrm flipH="1" flipV="1">
            <a:off x="3192360" y="2684690"/>
            <a:ext cx="1283274" cy="864626"/>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lIns="82124" tIns="41061" rIns="82124" bIns="41061"/>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6" name="Line 8"/>
          <p:cNvSpPr>
            <a:spLocks noChangeShapeType="1"/>
          </p:cNvSpPr>
          <p:nvPr/>
        </p:nvSpPr>
        <p:spPr bwMode="auto">
          <a:xfrm flipV="1">
            <a:off x="3227920" y="2699731"/>
            <a:ext cx="0" cy="878763"/>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lIns="82124" tIns="41061" rIns="82124" bIns="41061"/>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7" name="Line 8"/>
          <p:cNvSpPr>
            <a:spLocks noChangeShapeType="1"/>
          </p:cNvSpPr>
          <p:nvPr/>
        </p:nvSpPr>
        <p:spPr bwMode="auto">
          <a:xfrm flipV="1">
            <a:off x="4479107" y="2699731"/>
            <a:ext cx="0" cy="878763"/>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lIns="82124" tIns="41061" rIns="82124" bIns="41061"/>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8" name="Line 8"/>
          <p:cNvSpPr>
            <a:spLocks noChangeShapeType="1"/>
          </p:cNvSpPr>
          <p:nvPr/>
        </p:nvSpPr>
        <p:spPr bwMode="auto">
          <a:xfrm flipV="1">
            <a:off x="3227920" y="1976903"/>
            <a:ext cx="0" cy="501426"/>
          </a:xfrm>
          <a:prstGeom prst="line">
            <a:avLst/>
          </a:prstGeom>
          <a:noFill/>
          <a:ln w="19050">
            <a:solidFill>
              <a:schemeClr val="tx1"/>
            </a:solidFill>
            <a:prstDash val="dash"/>
            <a:round/>
            <a:headEnd/>
            <a:tailEnd/>
          </a:ln>
          <a:extLst>
            <a:ext uri="{909E8E84-426E-40DD-AFC4-6F175D3DCCD1}">
              <a14:hiddenFill xmlns:a14="http://schemas.microsoft.com/office/drawing/2010/main">
                <a:noFill/>
              </a14:hiddenFill>
            </a:ext>
          </a:extLst>
        </p:spPr>
        <p:txBody>
          <a:bodyPr lIns="82124" tIns="41061" rIns="82124" bIns="41061"/>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9" name="Line 8"/>
          <p:cNvSpPr>
            <a:spLocks noChangeShapeType="1"/>
          </p:cNvSpPr>
          <p:nvPr/>
        </p:nvSpPr>
        <p:spPr bwMode="auto">
          <a:xfrm flipV="1">
            <a:off x="4479107" y="1976903"/>
            <a:ext cx="0" cy="501428"/>
          </a:xfrm>
          <a:prstGeom prst="line">
            <a:avLst/>
          </a:prstGeom>
          <a:noFill/>
          <a:ln w="19050">
            <a:solidFill>
              <a:schemeClr val="tx1"/>
            </a:solidFill>
            <a:prstDash val="dash"/>
            <a:round/>
            <a:headEnd/>
            <a:tailEnd/>
          </a:ln>
          <a:extLst>
            <a:ext uri="{909E8E84-426E-40DD-AFC4-6F175D3DCCD1}">
              <a14:hiddenFill xmlns:a14="http://schemas.microsoft.com/office/drawing/2010/main">
                <a:noFill/>
              </a14:hiddenFill>
            </a:ext>
          </a:extLst>
        </p:spPr>
        <p:txBody>
          <a:bodyPr lIns="82124" tIns="41061" rIns="82124" bIns="41061"/>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47" name="图片 4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981411" y="1752213"/>
            <a:ext cx="540000" cy="442800"/>
          </a:xfrm>
          <a:prstGeom prst="rect">
            <a:avLst/>
          </a:prstGeom>
        </p:spPr>
      </p:pic>
      <p:pic>
        <p:nvPicPr>
          <p:cNvPr id="52" name="图片 5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200540" y="1752213"/>
            <a:ext cx="540000" cy="442800"/>
          </a:xfrm>
          <a:prstGeom prst="rect">
            <a:avLst/>
          </a:prstGeom>
        </p:spPr>
      </p:pic>
      <p:pic>
        <p:nvPicPr>
          <p:cNvPr id="99" name="图片 98"/>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981411" y="3351722"/>
            <a:ext cx="540000" cy="442800"/>
          </a:xfrm>
          <a:prstGeom prst="rect">
            <a:avLst/>
          </a:prstGeom>
        </p:spPr>
      </p:pic>
      <p:pic>
        <p:nvPicPr>
          <p:cNvPr id="100" name="图片 9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200540" y="3351722"/>
            <a:ext cx="540000" cy="442800"/>
          </a:xfrm>
          <a:prstGeom prst="rect">
            <a:avLst/>
          </a:prstGeom>
        </p:spPr>
      </p:pic>
      <p:pic>
        <p:nvPicPr>
          <p:cNvPr id="102" name="图片 10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981411" y="2478331"/>
            <a:ext cx="540000" cy="442800"/>
          </a:xfrm>
          <a:prstGeom prst="rect">
            <a:avLst/>
          </a:prstGeom>
        </p:spPr>
      </p:pic>
      <p:pic>
        <p:nvPicPr>
          <p:cNvPr id="103" name="图片 10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200540" y="2478331"/>
            <a:ext cx="540000" cy="442800"/>
          </a:xfrm>
          <a:prstGeom prst="rect">
            <a:avLst/>
          </a:prstGeom>
        </p:spPr>
      </p:pic>
      <p:sp>
        <p:nvSpPr>
          <p:cNvPr id="110" name="Rectangle 44"/>
          <p:cNvSpPr>
            <a:spLocks noChangeArrowheads="1"/>
          </p:cNvSpPr>
          <p:nvPr/>
        </p:nvSpPr>
        <p:spPr bwMode="auto">
          <a:xfrm>
            <a:off x="3598195" y="4757489"/>
            <a:ext cx="328936"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l" fontAlgn="ctr"/>
            <a:r>
              <a:rPr lang="en-US" sz="1600" dirty="0" smtClean="0">
                <a:latin typeface="Huawei Sans" panose="020C0503030203020204" pitchFamily="34" charset="0"/>
              </a:rPr>
              <a:t>...</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1" name="Rectangle 44"/>
          <p:cNvSpPr>
            <a:spLocks noChangeArrowheads="1"/>
          </p:cNvSpPr>
          <p:nvPr/>
        </p:nvSpPr>
        <p:spPr bwMode="auto">
          <a:xfrm>
            <a:off x="6012292" y="1889062"/>
            <a:ext cx="585417"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l" fontAlgn="ctr"/>
            <a:r>
              <a:rPr lang="en-US" sz="1600" b="1" dirty="0" smtClean="0">
                <a:latin typeface="Huawei Sans" panose="020C0503030203020204" pitchFamily="34" charset="0"/>
              </a:rPr>
              <a:t>BGP</a:t>
            </a:r>
            <a:endParaRPr lang="en-US" altLang="zh-CN" sz="16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2" name="Rectangle 44"/>
          <p:cNvSpPr>
            <a:spLocks noChangeArrowheads="1"/>
          </p:cNvSpPr>
          <p:nvPr/>
        </p:nvSpPr>
        <p:spPr bwMode="auto">
          <a:xfrm>
            <a:off x="6012292" y="2958722"/>
            <a:ext cx="623889"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l" fontAlgn="ctr"/>
            <a:r>
              <a:rPr lang="en-US" sz="1600" b="1" dirty="0" smtClean="0">
                <a:latin typeface="Huawei Sans" panose="020C0503030203020204" pitchFamily="34" charset="0"/>
              </a:rPr>
              <a:t>IS-IS</a:t>
            </a:r>
            <a:endParaRPr lang="en-US" altLang="zh-CN" sz="16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3" name="Rectangle 44"/>
          <p:cNvSpPr>
            <a:spLocks noChangeArrowheads="1"/>
          </p:cNvSpPr>
          <p:nvPr/>
        </p:nvSpPr>
        <p:spPr bwMode="auto">
          <a:xfrm>
            <a:off x="6012292" y="4664076"/>
            <a:ext cx="1539204"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l" fontAlgn="ctr"/>
            <a:r>
              <a:rPr lang="en-US" sz="1600" b="1" dirty="0" smtClean="0">
                <a:latin typeface="Huawei Sans" panose="020C0503030203020204" pitchFamily="34" charset="0"/>
              </a:rPr>
              <a:t>OSPF/</a:t>
            </a:r>
          </a:p>
          <a:p>
            <a:pPr algn="l" fontAlgn="ctr"/>
            <a:r>
              <a:rPr lang="en-US" sz="1600" b="1" dirty="0" smtClean="0">
                <a:latin typeface="Huawei Sans" panose="020C0503030203020204" pitchFamily="34" charset="0"/>
              </a:rPr>
              <a:t>Static routing</a:t>
            </a:r>
            <a:endParaRPr lang="en-US" altLang="zh-CN" sz="16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1533894161"/>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a:xfrm>
            <a:off x="451877" y="4631080"/>
            <a:ext cx="11306175" cy="1750669"/>
          </a:xfrm>
        </p:spPr>
        <p:txBody>
          <a:bodyPr/>
          <a:lstStyle/>
          <a:p>
            <a:pPr marL="0" indent="0">
              <a:buNone/>
            </a:pPr>
            <a:r>
              <a:rPr lang="en-US" sz="1800" dirty="0" smtClean="0"/>
              <a:t>Route import refers to the process of advertising routing information from one routing protocol to another.</a:t>
            </a:r>
            <a:endParaRPr lang="en-US" altLang="zh-CN" sz="1800" dirty="0" smtClean="0">
              <a:sym typeface="Huawei Sans" panose="020C0503030203020204" pitchFamily="34" charset="0"/>
            </a:endParaRPr>
          </a:p>
          <a:p>
            <a:pPr lvl="1"/>
            <a:r>
              <a:rPr lang="en-US" sz="1600" dirty="0" smtClean="0"/>
              <a:t>Route import allows routing information to be transmitted between different routing protocols.</a:t>
            </a:r>
            <a:endParaRPr lang="en-US" altLang="zh-CN" sz="1600" dirty="0" smtClean="0">
              <a:sym typeface="Huawei Sans" panose="020C0503030203020204" pitchFamily="34" charset="0"/>
            </a:endParaRPr>
          </a:p>
          <a:p>
            <a:pPr lvl="1"/>
            <a:r>
              <a:rPr lang="en-US" sz="1600" dirty="0" smtClean="0"/>
              <a:t>When importing routes, you can deploy route control to flexibly control service traffic.</a:t>
            </a:r>
            <a:endParaRPr lang="en-US" altLang="zh-CN" sz="1600" dirty="0">
              <a:sym typeface="Huawei Sans" panose="020C0503030203020204" pitchFamily="34" charset="0"/>
            </a:endParaRPr>
          </a:p>
        </p:txBody>
      </p:sp>
      <p:sp>
        <p:nvSpPr>
          <p:cNvPr id="3" name="标题 2"/>
          <p:cNvSpPr>
            <a:spLocks noGrp="1"/>
          </p:cNvSpPr>
          <p:nvPr>
            <p:ph type="title"/>
          </p:nvPr>
        </p:nvSpPr>
        <p:spPr/>
        <p:txBody>
          <a:bodyPr/>
          <a:lstStyle/>
          <a:p>
            <a:r>
              <a:rPr lang="en-US" dirty="0" smtClean="0"/>
              <a:t>Basic Concept of Route Import</a:t>
            </a:r>
            <a:endParaRPr lang="en-US" altLang="zh-CN" dirty="0">
              <a:sym typeface="Huawei Sans" panose="020C0503030203020204" pitchFamily="34" charset="0"/>
            </a:endParaRPr>
          </a:p>
        </p:txBody>
      </p:sp>
      <p:grpSp>
        <p:nvGrpSpPr>
          <p:cNvPr id="41" name="组合 40"/>
          <p:cNvGrpSpPr/>
          <p:nvPr/>
        </p:nvGrpSpPr>
        <p:grpSpPr>
          <a:xfrm>
            <a:off x="563909" y="1474069"/>
            <a:ext cx="7020213" cy="2633267"/>
            <a:chOff x="2528557" y="2033953"/>
            <a:chExt cx="7020213" cy="2633267"/>
          </a:xfrm>
        </p:grpSpPr>
        <p:sp>
          <p:nvSpPr>
            <p:cNvPr id="28" name="圆角矩形 27">
              <a:extLst>
                <a:ext uri="{FF2B5EF4-FFF2-40B4-BE49-F238E27FC236}">
                  <a16:creationId xmlns="" xmlns:a16="http://schemas.microsoft.com/office/drawing/2014/main" id="{622EF711-3170-4416-9C65-466B399DA2E1}"/>
                </a:ext>
              </a:extLst>
            </p:cNvPr>
            <p:cNvSpPr/>
            <p:nvPr/>
          </p:nvSpPr>
          <p:spPr>
            <a:xfrm>
              <a:off x="2528557" y="2033953"/>
              <a:ext cx="3496149" cy="2633267"/>
            </a:xfrm>
            <a:prstGeom prst="roundRect">
              <a:avLst>
                <a:gd name="adj" fmla="val 1804"/>
              </a:avLst>
            </a:prstGeom>
            <a:solidFill>
              <a:srgbClr val="F4FBFE">
                <a:alpha val="95000"/>
              </a:srgbClr>
            </a:solidFill>
            <a:ln w="9525">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4" name="圆角矩形 33">
              <a:extLst>
                <a:ext uri="{FF2B5EF4-FFF2-40B4-BE49-F238E27FC236}">
                  <a16:creationId xmlns="" xmlns:a16="http://schemas.microsoft.com/office/drawing/2014/main" id="{622EF711-3170-4416-9C65-466B399DA2E1}"/>
                </a:ext>
              </a:extLst>
            </p:cNvPr>
            <p:cNvSpPr/>
            <p:nvPr/>
          </p:nvSpPr>
          <p:spPr>
            <a:xfrm>
              <a:off x="6151354" y="2033953"/>
              <a:ext cx="3397416" cy="2633267"/>
            </a:xfrm>
            <a:prstGeom prst="roundRect">
              <a:avLst>
                <a:gd name="adj" fmla="val 1804"/>
              </a:avLst>
            </a:prstGeom>
            <a:solidFill>
              <a:srgbClr val="FFFFCC">
                <a:alpha val="95000"/>
              </a:srgbClr>
            </a:solidFill>
            <a:ln w="9525">
              <a:solidFill>
                <a:srgbClr val="FFD17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6" name="Picture 12" descr="E:\2016.01\1.12 扁平化图标\蓝色\AR-蓝色最新-40.png">
              <a:extLst>
                <a:ext uri="{FF2B5EF4-FFF2-40B4-BE49-F238E27FC236}">
                  <a16:creationId xmlns="" xmlns:a16="http://schemas.microsoft.com/office/drawing/2014/main" id="{1D8E071F-501D-48FF-8ED1-076998A80BB3}"/>
                </a:ext>
              </a:extLst>
            </p:cNvPr>
            <p:cNvPicPr>
              <a:picLocks noChangeAspect="1" noChangeArrowheads="1"/>
            </p:cNvPicPr>
            <p:nvPr/>
          </p:nvPicPr>
          <p:blipFill>
            <a:blip r:embed="rId3" cstate="print"/>
            <a:srcRect/>
            <a:stretch>
              <a:fillRect/>
            </a:stretch>
          </p:blipFill>
          <p:spPr bwMode="auto">
            <a:xfrm>
              <a:off x="5826000" y="2413335"/>
              <a:ext cx="540000" cy="441818"/>
            </a:xfrm>
            <a:prstGeom prst="rect">
              <a:avLst/>
            </a:prstGeom>
            <a:noFill/>
          </p:spPr>
        </p:pic>
        <p:pic>
          <p:nvPicPr>
            <p:cNvPr id="7" name="Picture 12" descr="E:\2016.01\1.12 扁平化图标\蓝色\AR-蓝色最新-40.png">
              <a:extLst>
                <a:ext uri="{FF2B5EF4-FFF2-40B4-BE49-F238E27FC236}">
                  <a16:creationId xmlns="" xmlns:a16="http://schemas.microsoft.com/office/drawing/2014/main" id="{1D8E071F-501D-48FF-8ED1-076998A80BB3}"/>
                </a:ext>
              </a:extLst>
            </p:cNvPr>
            <p:cNvPicPr>
              <a:picLocks noChangeAspect="1" noChangeArrowheads="1"/>
            </p:cNvPicPr>
            <p:nvPr/>
          </p:nvPicPr>
          <p:blipFill>
            <a:blip r:embed="rId3" cstate="print"/>
            <a:srcRect/>
            <a:stretch>
              <a:fillRect/>
            </a:stretch>
          </p:blipFill>
          <p:spPr bwMode="auto">
            <a:xfrm>
              <a:off x="5826000" y="3716338"/>
              <a:ext cx="540000" cy="441818"/>
            </a:xfrm>
            <a:prstGeom prst="rect">
              <a:avLst/>
            </a:prstGeom>
            <a:noFill/>
          </p:spPr>
        </p:pic>
        <p:pic>
          <p:nvPicPr>
            <p:cNvPr id="8" name="Picture 12" descr="E:\2016.01\1.12 扁平化图标\蓝色\AR-蓝色最新-40.png">
              <a:extLst>
                <a:ext uri="{FF2B5EF4-FFF2-40B4-BE49-F238E27FC236}">
                  <a16:creationId xmlns="" xmlns:a16="http://schemas.microsoft.com/office/drawing/2014/main" id="{1D8E071F-501D-48FF-8ED1-076998A80BB3}"/>
                </a:ext>
              </a:extLst>
            </p:cNvPr>
            <p:cNvPicPr>
              <a:picLocks noChangeAspect="1" noChangeArrowheads="1"/>
            </p:cNvPicPr>
            <p:nvPr/>
          </p:nvPicPr>
          <p:blipFill>
            <a:blip r:embed="rId3" cstate="print"/>
            <a:srcRect/>
            <a:stretch>
              <a:fillRect/>
            </a:stretch>
          </p:blipFill>
          <p:spPr bwMode="auto">
            <a:xfrm>
              <a:off x="7413215" y="3064837"/>
              <a:ext cx="540000" cy="441818"/>
            </a:xfrm>
            <a:prstGeom prst="rect">
              <a:avLst/>
            </a:prstGeom>
            <a:noFill/>
          </p:spPr>
        </p:pic>
        <p:pic>
          <p:nvPicPr>
            <p:cNvPr id="11" name="Picture 12" descr="E:\2016.01\1.12 扁平化图标\蓝色\AR-蓝色最新-40.png">
              <a:extLst>
                <a:ext uri="{FF2B5EF4-FFF2-40B4-BE49-F238E27FC236}">
                  <a16:creationId xmlns="" xmlns:a16="http://schemas.microsoft.com/office/drawing/2014/main" id="{1D8E071F-501D-48FF-8ED1-076998A80BB3}"/>
                </a:ext>
              </a:extLst>
            </p:cNvPr>
            <p:cNvPicPr>
              <a:picLocks noChangeAspect="1" noChangeArrowheads="1"/>
            </p:cNvPicPr>
            <p:nvPr/>
          </p:nvPicPr>
          <p:blipFill>
            <a:blip r:embed="rId3" cstate="print"/>
            <a:srcRect/>
            <a:stretch>
              <a:fillRect/>
            </a:stretch>
          </p:blipFill>
          <p:spPr bwMode="auto">
            <a:xfrm>
              <a:off x="3984322" y="2413335"/>
              <a:ext cx="540000" cy="441818"/>
            </a:xfrm>
            <a:prstGeom prst="rect">
              <a:avLst/>
            </a:prstGeom>
            <a:noFill/>
          </p:spPr>
        </p:pic>
        <p:pic>
          <p:nvPicPr>
            <p:cNvPr id="12" name="Picture 12" descr="E:\2016.01\1.12 扁平化图标\蓝色\AR-蓝色最新-40.png">
              <a:extLst>
                <a:ext uri="{FF2B5EF4-FFF2-40B4-BE49-F238E27FC236}">
                  <a16:creationId xmlns="" xmlns:a16="http://schemas.microsoft.com/office/drawing/2014/main" id="{1D8E071F-501D-48FF-8ED1-076998A80BB3}"/>
                </a:ext>
              </a:extLst>
            </p:cNvPr>
            <p:cNvPicPr>
              <a:picLocks noChangeAspect="1" noChangeArrowheads="1"/>
            </p:cNvPicPr>
            <p:nvPr/>
          </p:nvPicPr>
          <p:blipFill>
            <a:blip r:embed="rId3" cstate="print"/>
            <a:srcRect/>
            <a:stretch>
              <a:fillRect/>
            </a:stretch>
          </p:blipFill>
          <p:spPr bwMode="auto">
            <a:xfrm>
              <a:off x="3984322" y="3716338"/>
              <a:ext cx="540000" cy="441818"/>
            </a:xfrm>
            <a:prstGeom prst="rect">
              <a:avLst/>
            </a:prstGeom>
            <a:noFill/>
          </p:spPr>
        </p:pic>
        <p:cxnSp>
          <p:nvCxnSpPr>
            <p:cNvPr id="14" name="直接连接符 13"/>
            <p:cNvCxnSpPr>
              <a:stCxn id="6" idx="1"/>
              <a:endCxn id="11" idx="3"/>
            </p:cNvCxnSpPr>
            <p:nvPr/>
          </p:nvCxnSpPr>
          <p:spPr>
            <a:xfrm flipH="1">
              <a:off x="4524322" y="2634244"/>
              <a:ext cx="130167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a:stCxn id="7" idx="1"/>
              <a:endCxn id="12" idx="3"/>
            </p:cNvCxnSpPr>
            <p:nvPr/>
          </p:nvCxnSpPr>
          <p:spPr>
            <a:xfrm flipH="1">
              <a:off x="4524322" y="3937247"/>
              <a:ext cx="130167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a:stCxn id="11" idx="2"/>
              <a:endCxn id="12" idx="0"/>
            </p:cNvCxnSpPr>
            <p:nvPr/>
          </p:nvCxnSpPr>
          <p:spPr>
            <a:xfrm>
              <a:off x="4254322" y="2855153"/>
              <a:ext cx="0" cy="86118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a:stCxn id="6" idx="3"/>
              <a:endCxn id="8" idx="0"/>
            </p:cNvCxnSpPr>
            <p:nvPr/>
          </p:nvCxnSpPr>
          <p:spPr>
            <a:xfrm>
              <a:off x="6366000" y="2634244"/>
              <a:ext cx="1317215" cy="43059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a:stCxn id="7" idx="3"/>
              <a:endCxn id="8" idx="2"/>
            </p:cNvCxnSpPr>
            <p:nvPr/>
          </p:nvCxnSpPr>
          <p:spPr>
            <a:xfrm flipV="1">
              <a:off x="6366000" y="3506655"/>
              <a:ext cx="1317215" cy="43059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29" name="图片 28"/>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3006534" y="2725310"/>
              <a:ext cx="540000" cy="442800"/>
            </a:xfrm>
            <a:prstGeom prst="rect">
              <a:avLst/>
            </a:prstGeom>
          </p:spPr>
        </p:pic>
        <p:sp>
          <p:nvSpPr>
            <p:cNvPr id="32" name="Text Box 113"/>
            <p:cNvSpPr txBox="1">
              <a:spLocks noChangeArrowheads="1"/>
            </p:cNvSpPr>
            <p:nvPr/>
          </p:nvSpPr>
          <p:spPr bwMode="auto">
            <a:xfrm>
              <a:off x="4690412" y="3092389"/>
              <a:ext cx="1223962" cy="3724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eaLnBrk="0" hangingPunct="0">
                <a:defRPr>
                  <a:solidFill>
                    <a:schemeClr val="tx1"/>
                  </a:solidFill>
                  <a:latin typeface="Arial" panose="020B0604020202020204" pitchFamily="34" charset="0"/>
                  <a:ea typeface="宋体" panose="02010600030101010101" pitchFamily="2" charset="-122"/>
                </a:defRPr>
              </a:lvl1pPr>
              <a:lvl2pPr marL="742950" indent="-285750" algn="l" eaLnBrk="0" hangingPunct="0">
                <a:defRPr>
                  <a:solidFill>
                    <a:schemeClr val="tx1"/>
                  </a:solidFill>
                  <a:latin typeface="Arial" panose="020B0604020202020204" pitchFamily="34" charset="0"/>
                  <a:ea typeface="宋体" panose="02010600030101010101" pitchFamily="2" charset="-122"/>
                </a:defRPr>
              </a:lvl2pPr>
              <a:lvl3pPr marL="1143000" indent="-228600" algn="l" eaLnBrk="0" hangingPunct="0">
                <a:defRPr>
                  <a:solidFill>
                    <a:schemeClr val="tx1"/>
                  </a:solidFill>
                  <a:latin typeface="Arial" panose="020B0604020202020204" pitchFamily="34" charset="0"/>
                  <a:ea typeface="宋体" panose="02010600030101010101" pitchFamily="2" charset="-122"/>
                </a:defRPr>
              </a:lvl3pPr>
              <a:lvl4pPr marL="1600200" indent="-228600" algn="l" eaLnBrk="0" hangingPunct="0">
                <a:defRPr>
                  <a:solidFill>
                    <a:schemeClr val="tx1"/>
                  </a:solidFill>
                  <a:latin typeface="Arial" panose="020B0604020202020204" pitchFamily="34" charset="0"/>
                  <a:ea typeface="宋体" panose="02010600030101010101" pitchFamily="2" charset="-122"/>
                </a:defRPr>
              </a:lvl4pPr>
              <a:lvl5pPr marL="2057400" indent="-228600" algn="l"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ctr" hangingPunct="1">
                <a:lnSpc>
                  <a:spcPct val="130000"/>
                </a:lnSpc>
                <a:spcBef>
                  <a:spcPct val="0"/>
                </a:spcBef>
              </a:pPr>
              <a:r>
                <a:rPr lang="en-US" sz="1400" b="1" dirty="0" smtClean="0">
                  <a:solidFill>
                    <a:srgbClr val="EC7061"/>
                  </a:solidFill>
                  <a:latin typeface="Huawei Sans" panose="020C0503030203020204" pitchFamily="34" charset="0"/>
                </a:rPr>
                <a:t>OSPF</a:t>
              </a:r>
              <a:endParaRPr lang="en-US" altLang="zh-CN" sz="1400" b="1" dirty="0">
                <a:solidFill>
                  <a:srgbClr val="EC706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3" name="Text Box 113"/>
            <p:cNvSpPr txBox="1">
              <a:spLocks noChangeArrowheads="1"/>
            </p:cNvSpPr>
            <p:nvPr/>
          </p:nvSpPr>
          <p:spPr bwMode="auto">
            <a:xfrm>
              <a:off x="2528557" y="3200937"/>
              <a:ext cx="1475550"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gn="l" eaLnBrk="0" hangingPunct="0">
                <a:defRPr>
                  <a:solidFill>
                    <a:schemeClr val="tx1"/>
                  </a:solidFill>
                  <a:latin typeface="Arial" panose="020B0604020202020204" pitchFamily="34" charset="0"/>
                  <a:ea typeface="宋体" panose="02010600030101010101" pitchFamily="2" charset="-122"/>
                </a:defRPr>
              </a:lvl1pPr>
              <a:lvl2pPr marL="742950" indent="-285750" algn="l" eaLnBrk="0" hangingPunct="0">
                <a:defRPr>
                  <a:solidFill>
                    <a:schemeClr val="tx1"/>
                  </a:solidFill>
                  <a:latin typeface="Arial" panose="020B0604020202020204" pitchFamily="34" charset="0"/>
                  <a:ea typeface="宋体" panose="02010600030101010101" pitchFamily="2" charset="-122"/>
                </a:defRPr>
              </a:lvl2pPr>
              <a:lvl3pPr marL="1143000" indent="-228600" algn="l" eaLnBrk="0" hangingPunct="0">
                <a:defRPr>
                  <a:solidFill>
                    <a:schemeClr val="tx1"/>
                  </a:solidFill>
                  <a:latin typeface="Arial" panose="020B0604020202020204" pitchFamily="34" charset="0"/>
                  <a:ea typeface="宋体" panose="02010600030101010101" pitchFamily="2" charset="-122"/>
                </a:defRPr>
              </a:lvl3pPr>
              <a:lvl4pPr marL="1600200" indent="-228600" algn="l" eaLnBrk="0" hangingPunct="0">
                <a:defRPr>
                  <a:solidFill>
                    <a:schemeClr val="tx1"/>
                  </a:solidFill>
                  <a:latin typeface="Arial" panose="020B0604020202020204" pitchFamily="34" charset="0"/>
                  <a:ea typeface="宋体" panose="02010600030101010101" pitchFamily="2" charset="-122"/>
                </a:defRPr>
              </a:lvl4pPr>
              <a:lvl5pPr marL="2057400" indent="-228600" algn="l"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ctr" hangingPunct="1">
                <a:spcBef>
                  <a:spcPct val="0"/>
                </a:spcBef>
              </a:pPr>
              <a:r>
                <a:rPr lang="en-US" sz="1400" dirty="0" smtClean="0">
                  <a:latin typeface="Huawei Sans" panose="020C0503030203020204" pitchFamily="34" charset="0"/>
                </a:rPr>
                <a:t>192.168.11.0/24</a:t>
              </a:r>
            </a:p>
            <a:p>
              <a:pPr algn="ctr" eaLnBrk="1" fontAlgn="ctr" hangingPunct="1">
                <a:spcBef>
                  <a:spcPct val="0"/>
                </a:spcBef>
              </a:pPr>
              <a:r>
                <a:rPr lang="en-US" sz="1400" dirty="0" smtClean="0">
                  <a:latin typeface="Huawei Sans" panose="020C0503030203020204" pitchFamily="34" charset="0"/>
                </a:rPr>
                <a:t>192.168.12.0/24</a:t>
              </a:r>
            </a:p>
            <a:p>
              <a:pPr algn="ctr" eaLnBrk="1" fontAlgn="ctr" hangingPunct="1">
                <a:spcBef>
                  <a:spcPct val="0"/>
                </a:spcBef>
              </a:pPr>
              <a:r>
                <a:rPr lang="en-US" sz="1400" dirty="0" smtClean="0">
                  <a:latin typeface="Huawei Sans" panose="020C0503030203020204" pitchFamily="34" charset="0"/>
                </a:rPr>
                <a:t>192.168.13.0/24</a:t>
              </a:r>
            </a:p>
            <a:p>
              <a:pPr algn="ctr" eaLnBrk="1" fontAlgn="ctr" hangingPunct="1">
                <a:spcBef>
                  <a:spcPct val="0"/>
                </a:spcBef>
              </a:pPr>
              <a:r>
                <a:rPr lang="en-US" sz="1400" dirty="0" smtClean="0">
                  <a:latin typeface="Huawei Sans" panose="020C0503030203020204" pitchFamily="34" charset="0"/>
                </a:rPr>
                <a:t>...</a:t>
              </a:r>
              <a:endParaRPr lang="en-US" sz="1400" dirty="0">
                <a:latin typeface="Huawei Sans" panose="020C0503030203020204" pitchFamily="34" charset="0"/>
              </a:endParaRPr>
            </a:p>
          </p:txBody>
        </p:sp>
        <p:pic>
          <p:nvPicPr>
            <p:cNvPr id="35" name="图片 34"/>
            <p:cNvPicPr>
              <a:picLocks/>
            </p:cNvPicPr>
            <p:nvPr/>
          </p:nvPicPr>
          <p:blipFill>
            <a:blip r:embed="rId5" cstate="print">
              <a:extLst>
                <a:ext uri="{28A0092B-C50C-407E-A947-70E740481C1C}">
                  <a14:useLocalDpi xmlns:a14="http://schemas.microsoft.com/office/drawing/2010/main" val="0"/>
                </a:ext>
              </a:extLst>
            </a:blip>
            <a:stretch>
              <a:fillRect/>
            </a:stretch>
          </p:blipFill>
          <p:spPr>
            <a:xfrm>
              <a:off x="8405076" y="2725310"/>
              <a:ext cx="540000" cy="442800"/>
            </a:xfrm>
            <a:prstGeom prst="rect">
              <a:avLst/>
            </a:prstGeom>
          </p:spPr>
        </p:pic>
        <p:sp>
          <p:nvSpPr>
            <p:cNvPr id="36" name="Text Box 113"/>
            <p:cNvSpPr txBox="1">
              <a:spLocks noChangeArrowheads="1"/>
            </p:cNvSpPr>
            <p:nvPr/>
          </p:nvSpPr>
          <p:spPr bwMode="auto">
            <a:xfrm>
              <a:off x="7953215" y="3200937"/>
              <a:ext cx="1475550"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gn="l" eaLnBrk="0" hangingPunct="0">
                <a:defRPr>
                  <a:solidFill>
                    <a:schemeClr val="tx1"/>
                  </a:solidFill>
                  <a:latin typeface="Arial" panose="020B0604020202020204" pitchFamily="34" charset="0"/>
                  <a:ea typeface="宋体" panose="02010600030101010101" pitchFamily="2" charset="-122"/>
                </a:defRPr>
              </a:lvl1pPr>
              <a:lvl2pPr marL="742950" indent="-285750" algn="l" eaLnBrk="0" hangingPunct="0">
                <a:defRPr>
                  <a:solidFill>
                    <a:schemeClr val="tx1"/>
                  </a:solidFill>
                  <a:latin typeface="Arial" panose="020B0604020202020204" pitchFamily="34" charset="0"/>
                  <a:ea typeface="宋体" panose="02010600030101010101" pitchFamily="2" charset="-122"/>
                </a:defRPr>
              </a:lvl2pPr>
              <a:lvl3pPr marL="1143000" indent="-228600" algn="l" eaLnBrk="0" hangingPunct="0">
                <a:defRPr>
                  <a:solidFill>
                    <a:schemeClr val="tx1"/>
                  </a:solidFill>
                  <a:latin typeface="Arial" panose="020B0604020202020204" pitchFamily="34" charset="0"/>
                  <a:ea typeface="宋体" panose="02010600030101010101" pitchFamily="2" charset="-122"/>
                </a:defRPr>
              </a:lvl3pPr>
              <a:lvl4pPr marL="1600200" indent="-228600" algn="l" eaLnBrk="0" hangingPunct="0">
                <a:defRPr>
                  <a:solidFill>
                    <a:schemeClr val="tx1"/>
                  </a:solidFill>
                  <a:latin typeface="Arial" panose="020B0604020202020204" pitchFamily="34" charset="0"/>
                  <a:ea typeface="宋体" panose="02010600030101010101" pitchFamily="2" charset="-122"/>
                </a:defRPr>
              </a:lvl4pPr>
              <a:lvl5pPr marL="2057400" indent="-228600" algn="l"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ctr" hangingPunct="1">
                <a:spcBef>
                  <a:spcPct val="0"/>
                </a:spcBef>
              </a:pPr>
              <a:r>
                <a:rPr lang="en-US" sz="1400" dirty="0" smtClean="0">
                  <a:latin typeface="Huawei Sans" panose="020C0503030203020204" pitchFamily="34" charset="0"/>
                </a:rPr>
                <a:t>192.168.21.0/24</a:t>
              </a:r>
            </a:p>
            <a:p>
              <a:pPr algn="ctr" eaLnBrk="1" fontAlgn="ctr" hangingPunct="1">
                <a:spcBef>
                  <a:spcPct val="0"/>
                </a:spcBef>
              </a:pPr>
              <a:r>
                <a:rPr lang="en-US" sz="1400" dirty="0" smtClean="0">
                  <a:latin typeface="Huawei Sans" panose="020C0503030203020204" pitchFamily="34" charset="0"/>
                </a:rPr>
                <a:t>192.168.22.0/24</a:t>
              </a:r>
            </a:p>
            <a:p>
              <a:pPr algn="ctr" eaLnBrk="1" fontAlgn="ctr" hangingPunct="1">
                <a:spcBef>
                  <a:spcPct val="0"/>
                </a:spcBef>
              </a:pPr>
              <a:r>
                <a:rPr lang="en-US" sz="1400" dirty="0" smtClean="0">
                  <a:latin typeface="Huawei Sans" panose="020C0503030203020204" pitchFamily="34" charset="0"/>
                </a:rPr>
                <a:t>192.168.23.0/24</a:t>
              </a:r>
            </a:p>
            <a:p>
              <a:pPr algn="ctr" eaLnBrk="1" fontAlgn="ctr" hangingPunct="1">
                <a:spcBef>
                  <a:spcPct val="0"/>
                </a:spcBef>
              </a:pPr>
              <a:r>
                <a:rPr lang="en-US" sz="1400" dirty="0" smtClean="0">
                  <a:latin typeface="Huawei Sans" panose="020C0503030203020204" pitchFamily="34" charset="0"/>
                </a:rPr>
                <a:t>...</a:t>
              </a:r>
              <a:endParaRPr lang="en-US" sz="1400" dirty="0">
                <a:latin typeface="Huawei Sans" panose="020C0503030203020204" pitchFamily="34" charset="0"/>
              </a:endParaRPr>
            </a:p>
          </p:txBody>
        </p:sp>
        <p:sp>
          <p:nvSpPr>
            <p:cNvPr id="38" name="Text Box 113"/>
            <p:cNvSpPr txBox="1">
              <a:spLocks noChangeArrowheads="1"/>
            </p:cNvSpPr>
            <p:nvPr/>
          </p:nvSpPr>
          <p:spPr bwMode="auto">
            <a:xfrm>
              <a:off x="6096000" y="3092389"/>
              <a:ext cx="1223962" cy="3724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eaLnBrk="0" hangingPunct="0">
                <a:defRPr>
                  <a:solidFill>
                    <a:schemeClr val="tx1"/>
                  </a:solidFill>
                  <a:latin typeface="Arial" panose="020B0604020202020204" pitchFamily="34" charset="0"/>
                  <a:ea typeface="宋体" panose="02010600030101010101" pitchFamily="2" charset="-122"/>
                </a:defRPr>
              </a:lvl1pPr>
              <a:lvl2pPr marL="742950" indent="-285750" algn="l" eaLnBrk="0" hangingPunct="0">
                <a:defRPr>
                  <a:solidFill>
                    <a:schemeClr val="tx1"/>
                  </a:solidFill>
                  <a:latin typeface="Arial" panose="020B0604020202020204" pitchFamily="34" charset="0"/>
                  <a:ea typeface="宋体" panose="02010600030101010101" pitchFamily="2" charset="-122"/>
                </a:defRPr>
              </a:lvl2pPr>
              <a:lvl3pPr marL="1143000" indent="-228600" algn="l" eaLnBrk="0" hangingPunct="0">
                <a:defRPr>
                  <a:solidFill>
                    <a:schemeClr val="tx1"/>
                  </a:solidFill>
                  <a:latin typeface="Arial" panose="020B0604020202020204" pitchFamily="34" charset="0"/>
                  <a:ea typeface="宋体" panose="02010600030101010101" pitchFamily="2" charset="-122"/>
                </a:defRPr>
              </a:lvl3pPr>
              <a:lvl4pPr marL="1600200" indent="-228600" algn="l" eaLnBrk="0" hangingPunct="0">
                <a:defRPr>
                  <a:solidFill>
                    <a:schemeClr val="tx1"/>
                  </a:solidFill>
                  <a:latin typeface="Arial" panose="020B0604020202020204" pitchFamily="34" charset="0"/>
                  <a:ea typeface="宋体" panose="02010600030101010101" pitchFamily="2" charset="-122"/>
                </a:defRPr>
              </a:lvl4pPr>
              <a:lvl5pPr marL="2057400" indent="-228600" algn="l"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ctr" hangingPunct="1">
                <a:lnSpc>
                  <a:spcPct val="130000"/>
                </a:lnSpc>
                <a:spcBef>
                  <a:spcPct val="0"/>
                </a:spcBef>
              </a:pPr>
              <a:r>
                <a:rPr lang="en-US" sz="1400" b="1" dirty="0" smtClean="0">
                  <a:solidFill>
                    <a:srgbClr val="EC7061"/>
                  </a:solidFill>
                  <a:latin typeface="Huawei Sans" panose="020C0503030203020204" pitchFamily="34" charset="0"/>
                </a:rPr>
                <a:t>IS-IS</a:t>
              </a:r>
              <a:endParaRPr lang="en-US" altLang="zh-CN" sz="1400" b="1" dirty="0">
                <a:solidFill>
                  <a:srgbClr val="EC706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9" name="Text Box 113"/>
            <p:cNvSpPr txBox="1">
              <a:spLocks noChangeArrowheads="1"/>
            </p:cNvSpPr>
            <p:nvPr/>
          </p:nvSpPr>
          <p:spPr bwMode="auto">
            <a:xfrm>
              <a:off x="5506943" y="2095167"/>
              <a:ext cx="1223962" cy="3724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eaLnBrk="0" hangingPunct="0">
                <a:defRPr>
                  <a:solidFill>
                    <a:schemeClr val="tx1"/>
                  </a:solidFill>
                  <a:latin typeface="Arial" panose="020B0604020202020204" pitchFamily="34" charset="0"/>
                  <a:ea typeface="宋体" panose="02010600030101010101" pitchFamily="2" charset="-122"/>
                </a:defRPr>
              </a:lvl1pPr>
              <a:lvl2pPr marL="742950" indent="-285750" algn="l" eaLnBrk="0" hangingPunct="0">
                <a:defRPr>
                  <a:solidFill>
                    <a:schemeClr val="tx1"/>
                  </a:solidFill>
                  <a:latin typeface="Arial" panose="020B0604020202020204" pitchFamily="34" charset="0"/>
                  <a:ea typeface="宋体" panose="02010600030101010101" pitchFamily="2" charset="-122"/>
                </a:defRPr>
              </a:lvl2pPr>
              <a:lvl3pPr marL="1143000" indent="-228600" algn="l" eaLnBrk="0" hangingPunct="0">
                <a:defRPr>
                  <a:solidFill>
                    <a:schemeClr val="tx1"/>
                  </a:solidFill>
                  <a:latin typeface="Arial" panose="020B0604020202020204" pitchFamily="34" charset="0"/>
                  <a:ea typeface="宋体" panose="02010600030101010101" pitchFamily="2" charset="-122"/>
                </a:defRPr>
              </a:lvl3pPr>
              <a:lvl4pPr marL="1600200" indent="-228600" algn="l" eaLnBrk="0" hangingPunct="0">
                <a:defRPr>
                  <a:solidFill>
                    <a:schemeClr val="tx1"/>
                  </a:solidFill>
                  <a:latin typeface="Arial" panose="020B0604020202020204" pitchFamily="34" charset="0"/>
                  <a:ea typeface="宋体" panose="02010600030101010101" pitchFamily="2" charset="-122"/>
                </a:defRPr>
              </a:lvl4pPr>
              <a:lvl5pPr marL="2057400" indent="-228600" algn="l"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ctr" hangingPunct="1">
                <a:lnSpc>
                  <a:spcPct val="130000"/>
                </a:lnSpc>
                <a:spcBef>
                  <a:spcPct val="0"/>
                </a:spcBef>
              </a:pPr>
              <a:r>
                <a:rPr lang="en-US" sz="1400" b="1" dirty="0" smtClean="0">
                  <a:latin typeface="Huawei Sans" panose="020C0503030203020204" pitchFamily="34" charset="0"/>
                </a:rPr>
                <a:t>R1</a:t>
              </a:r>
              <a:endParaRPr lang="en-US" altLang="zh-CN" sz="1400" b="1"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0" name="Text Box 113"/>
            <p:cNvSpPr txBox="1">
              <a:spLocks noChangeArrowheads="1"/>
            </p:cNvSpPr>
            <p:nvPr/>
          </p:nvSpPr>
          <p:spPr bwMode="auto">
            <a:xfrm>
              <a:off x="5506943" y="4104301"/>
              <a:ext cx="1223962" cy="3724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eaLnBrk="0" hangingPunct="0">
                <a:defRPr>
                  <a:solidFill>
                    <a:schemeClr val="tx1"/>
                  </a:solidFill>
                  <a:latin typeface="Arial" panose="020B0604020202020204" pitchFamily="34" charset="0"/>
                  <a:ea typeface="宋体" panose="02010600030101010101" pitchFamily="2" charset="-122"/>
                </a:defRPr>
              </a:lvl1pPr>
              <a:lvl2pPr marL="742950" indent="-285750" algn="l" eaLnBrk="0" hangingPunct="0">
                <a:defRPr>
                  <a:solidFill>
                    <a:schemeClr val="tx1"/>
                  </a:solidFill>
                  <a:latin typeface="Arial" panose="020B0604020202020204" pitchFamily="34" charset="0"/>
                  <a:ea typeface="宋体" panose="02010600030101010101" pitchFamily="2" charset="-122"/>
                </a:defRPr>
              </a:lvl2pPr>
              <a:lvl3pPr marL="1143000" indent="-228600" algn="l" eaLnBrk="0" hangingPunct="0">
                <a:defRPr>
                  <a:solidFill>
                    <a:schemeClr val="tx1"/>
                  </a:solidFill>
                  <a:latin typeface="Arial" panose="020B0604020202020204" pitchFamily="34" charset="0"/>
                  <a:ea typeface="宋体" panose="02010600030101010101" pitchFamily="2" charset="-122"/>
                </a:defRPr>
              </a:lvl3pPr>
              <a:lvl4pPr marL="1600200" indent="-228600" algn="l" eaLnBrk="0" hangingPunct="0">
                <a:defRPr>
                  <a:solidFill>
                    <a:schemeClr val="tx1"/>
                  </a:solidFill>
                  <a:latin typeface="Arial" panose="020B0604020202020204" pitchFamily="34" charset="0"/>
                  <a:ea typeface="宋体" panose="02010600030101010101" pitchFamily="2" charset="-122"/>
                </a:defRPr>
              </a:lvl4pPr>
              <a:lvl5pPr marL="2057400" indent="-228600" algn="l"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ctr" hangingPunct="1">
                <a:lnSpc>
                  <a:spcPct val="130000"/>
                </a:lnSpc>
                <a:spcBef>
                  <a:spcPct val="0"/>
                </a:spcBef>
              </a:pPr>
              <a:r>
                <a:rPr lang="en-US" sz="1400" b="1" dirty="0" smtClean="0">
                  <a:latin typeface="Huawei Sans" panose="020C0503030203020204" pitchFamily="34" charset="0"/>
                </a:rPr>
                <a:t>R2</a:t>
              </a:r>
              <a:endParaRPr lang="en-US" altLang="zh-CN" sz="1400" b="1"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sp>
        <p:nvSpPr>
          <p:cNvPr id="42" name="圆角矩形 75"/>
          <p:cNvSpPr/>
          <p:nvPr/>
        </p:nvSpPr>
        <p:spPr>
          <a:xfrm>
            <a:off x="7710770" y="1474069"/>
            <a:ext cx="3947145" cy="2684563"/>
          </a:xfrm>
          <a:prstGeom prst="roundRect">
            <a:avLst>
              <a:gd name="adj" fmla="val 874"/>
            </a:avLst>
          </a:prstGeom>
          <a:noFill/>
          <a:ln w="127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108000" tIns="72000" rIns="108000" bIns="72000" rtlCol="0" anchor="t" anchorCtr="0">
            <a:spAutoFit/>
          </a:bodyPr>
          <a:lstStyle/>
          <a:p>
            <a:pPr fontAlgn="ctr">
              <a:lnSpc>
                <a:spcPct val="125000"/>
              </a:lnSpc>
              <a:spcBef>
                <a:spcPts val="0"/>
              </a:spcBef>
              <a:spcAft>
                <a:spcPts val="600"/>
              </a:spcAft>
            </a:pPr>
            <a:r>
              <a:rPr lang="en-US" sz="1400" dirty="0" smtClean="0">
                <a:solidFill>
                  <a:prstClr val="black"/>
                </a:solidFill>
                <a:latin typeface="Huawei Sans" panose="020C0503030203020204" pitchFamily="34" charset="0"/>
              </a:rPr>
              <a:t>To implement interworking based on routing, perform the following operations:</a:t>
            </a:r>
            <a:endParaRPr lang="en-US" altLang="zh-CN"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marL="269875" indent="-269875" fontAlgn="ctr">
              <a:lnSpc>
                <a:spcPct val="125000"/>
              </a:lnSpc>
              <a:spcBef>
                <a:spcPts val="0"/>
              </a:spcBef>
              <a:spcAft>
                <a:spcPts val="600"/>
              </a:spcAft>
              <a:buFont typeface="+mj-lt"/>
              <a:buAutoNum type="arabicPeriod"/>
            </a:pPr>
            <a:r>
              <a:rPr lang="en-US" sz="1200" dirty="0" smtClean="0">
                <a:solidFill>
                  <a:prstClr val="black"/>
                </a:solidFill>
                <a:latin typeface="Huawei Sans" panose="020C0503030203020204" pitchFamily="34" charset="0"/>
              </a:rPr>
              <a:t>Re-plan and modify network-wide routing protocols, which is complex.</a:t>
            </a:r>
            <a:endParaRPr lang="en-US" altLang="zh-CN"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marL="269875" indent="-269875" fontAlgn="ctr">
              <a:lnSpc>
                <a:spcPct val="125000"/>
              </a:lnSpc>
              <a:spcBef>
                <a:spcPts val="0"/>
              </a:spcBef>
              <a:spcAft>
                <a:spcPts val="600"/>
              </a:spcAft>
              <a:buFont typeface="+mj-lt"/>
              <a:buAutoNum type="arabicPeriod"/>
            </a:pPr>
            <a:r>
              <a:rPr lang="en-US" sz="1200" dirty="0" smtClean="0">
                <a:solidFill>
                  <a:prstClr val="black"/>
                </a:solidFill>
                <a:latin typeface="Huawei Sans" panose="020C0503030203020204" pitchFamily="34" charset="0"/>
              </a:rPr>
              <a:t>Perform operations on the edge devices in OSPF and IS-IS routing domains so that routing information can be transmitted between OSPF and IS-IS. This solution does not change the original topology and is easy to deploy. However, loops may occur.</a:t>
            </a:r>
            <a:endParaRPr lang="en-US" altLang="zh-CN"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3" name="圆角矩形 75"/>
          <p:cNvSpPr/>
          <p:nvPr/>
        </p:nvSpPr>
        <p:spPr>
          <a:xfrm>
            <a:off x="563910" y="4045446"/>
            <a:ext cx="7060276" cy="409233"/>
          </a:xfrm>
          <a:prstGeom prst="roundRect">
            <a:avLst>
              <a:gd name="adj" fmla="val 874"/>
            </a:avLst>
          </a:prstGeom>
          <a:no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lIns="180000" tIns="36000" rIns="180000" bIns="36000" rtlCol="0" anchor="t" anchorCtr="0">
            <a:noAutofit/>
          </a:bodyPr>
          <a:lstStyle/>
          <a:p>
            <a:pPr algn="ctr" fontAlgn="ctr">
              <a:lnSpc>
                <a:spcPts val="2600"/>
              </a:lnSpc>
              <a:spcBef>
                <a:spcPts val="0"/>
              </a:spcBef>
              <a:spcAft>
                <a:spcPts val="600"/>
              </a:spcAft>
            </a:pPr>
            <a:r>
              <a:rPr lang="en-US" sz="1400" dirty="0" smtClean="0">
                <a:solidFill>
                  <a:prstClr val="black"/>
                </a:solidFill>
                <a:latin typeface="Huawei Sans" panose="020C0503030203020204" pitchFamily="34" charset="0"/>
              </a:rPr>
              <a:t>Routing information of two routing protocols is isolated from each other.</a:t>
            </a:r>
            <a:endParaRPr lang="en-US" altLang="zh-CN"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3034852850"/>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占位符 12"/>
          <p:cNvSpPr>
            <a:spLocks noGrp="1"/>
          </p:cNvSpPr>
          <p:nvPr>
            <p:ph type="body" sz="quarter" idx="10"/>
          </p:nvPr>
        </p:nvSpPr>
        <p:spPr>
          <a:xfrm>
            <a:off x="451877" y="1242453"/>
            <a:ext cx="11306175" cy="3366449"/>
          </a:xfrm>
        </p:spPr>
        <p:txBody>
          <a:bodyPr/>
          <a:lstStyle/>
          <a:p>
            <a:r>
              <a:rPr lang="en-US" sz="1800" smtClean="0"/>
              <a:t>Route import is directional. If routing information is imported from routing protocol A to routing protocol B, routing protocol B can learn routing information about routing protocol A. However, routing protocol A does not know routing information about routing protocol B, unless route import from routing protocol B to routing protocol A is configured.</a:t>
            </a:r>
            <a:endParaRPr lang="en-US" altLang="zh-CN" sz="1800" smtClean="0">
              <a:sym typeface="Huawei Sans" panose="020C0503030203020204" pitchFamily="34" charset="0"/>
            </a:endParaRPr>
          </a:p>
          <a:p>
            <a:r>
              <a:rPr lang="en-US" sz="1800" smtClean="0"/>
              <a:t>When importing routes, pay attention to the following points:</a:t>
            </a:r>
            <a:endParaRPr lang="en-US" altLang="zh-CN" sz="1800" smtClean="0">
              <a:sym typeface="Huawei Sans" panose="020C0503030203020204" pitchFamily="34" charset="0"/>
            </a:endParaRPr>
          </a:p>
          <a:p>
            <a:pPr lvl="1"/>
            <a:r>
              <a:rPr lang="en-US" sz="1600" smtClean="0"/>
              <a:t>Route preference</a:t>
            </a:r>
          </a:p>
          <a:p>
            <a:pPr lvl="1"/>
            <a:r>
              <a:rPr lang="en-US" sz="1600" smtClean="0"/>
              <a:t>Route injection</a:t>
            </a:r>
            <a:endParaRPr lang="en-US" altLang="zh-CN" sz="1600" smtClean="0">
              <a:sym typeface="Huawei Sans" panose="020C0503030203020204" pitchFamily="34" charset="0"/>
            </a:endParaRPr>
          </a:p>
          <a:p>
            <a:pPr lvl="1"/>
            <a:r>
              <a:rPr lang="en-US" sz="1600" smtClean="0"/>
              <a:t>Route metric</a:t>
            </a:r>
            <a:endParaRPr lang="en-US" altLang="zh-CN" sz="1600" smtClean="0">
              <a:sym typeface="Huawei Sans" panose="020C0503030203020204" pitchFamily="34" charset="0"/>
            </a:endParaRPr>
          </a:p>
          <a:p>
            <a:pPr lvl="1"/>
            <a:endParaRPr lang="en-US" altLang="zh-CN" sz="1600" smtClean="0">
              <a:sym typeface="Huawei Sans" panose="020C0503030203020204" pitchFamily="34" charset="0"/>
            </a:endParaRPr>
          </a:p>
          <a:p>
            <a:endParaRPr lang="en-US" altLang="zh-CN" sz="1800" dirty="0">
              <a:sym typeface="Huawei Sans" panose="020C0503030203020204" pitchFamily="34" charset="0"/>
            </a:endParaRPr>
          </a:p>
        </p:txBody>
      </p:sp>
      <p:sp>
        <p:nvSpPr>
          <p:cNvPr id="3" name="标题 2"/>
          <p:cNvSpPr>
            <a:spLocks noGrp="1"/>
          </p:cNvSpPr>
          <p:nvPr>
            <p:ph type="title"/>
          </p:nvPr>
        </p:nvSpPr>
        <p:spPr/>
        <p:txBody>
          <a:bodyPr/>
          <a:lstStyle/>
          <a:p>
            <a:r>
              <a:rPr lang="en-US" smtClean="0"/>
              <a:t>Direction of Route Import</a:t>
            </a:r>
            <a:endParaRPr lang="en-US" altLang="zh-CN" dirty="0">
              <a:sym typeface="Huawei Sans" panose="020C0503030203020204" pitchFamily="34" charset="0"/>
            </a:endParaRPr>
          </a:p>
        </p:txBody>
      </p:sp>
      <p:grpSp>
        <p:nvGrpSpPr>
          <p:cNvPr id="41" name="组合 40"/>
          <p:cNvGrpSpPr/>
          <p:nvPr/>
        </p:nvGrpSpPr>
        <p:grpSpPr>
          <a:xfrm>
            <a:off x="4507426" y="3355181"/>
            <a:ext cx="7020213" cy="2493871"/>
            <a:chOff x="2528557" y="2095167"/>
            <a:chExt cx="7020213" cy="2493871"/>
          </a:xfrm>
        </p:grpSpPr>
        <p:sp>
          <p:nvSpPr>
            <p:cNvPr id="28" name="圆角矩形 27">
              <a:extLst>
                <a:ext uri="{FF2B5EF4-FFF2-40B4-BE49-F238E27FC236}">
                  <a16:creationId xmlns="" xmlns:a16="http://schemas.microsoft.com/office/drawing/2014/main" id="{622EF711-3170-4416-9C65-466B399DA2E1}"/>
                </a:ext>
              </a:extLst>
            </p:cNvPr>
            <p:cNvSpPr/>
            <p:nvPr/>
          </p:nvSpPr>
          <p:spPr>
            <a:xfrm>
              <a:off x="2528557" y="2112136"/>
              <a:ext cx="3496149" cy="2476902"/>
            </a:xfrm>
            <a:prstGeom prst="roundRect">
              <a:avLst>
                <a:gd name="adj" fmla="val 1804"/>
              </a:avLst>
            </a:prstGeom>
            <a:solidFill>
              <a:srgbClr val="F4FBFE">
                <a:alpha val="95000"/>
              </a:srgbClr>
            </a:solidFill>
            <a:ln w="9525">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4" name="圆角矩形 33">
              <a:extLst>
                <a:ext uri="{FF2B5EF4-FFF2-40B4-BE49-F238E27FC236}">
                  <a16:creationId xmlns="" xmlns:a16="http://schemas.microsoft.com/office/drawing/2014/main" id="{622EF711-3170-4416-9C65-466B399DA2E1}"/>
                </a:ext>
              </a:extLst>
            </p:cNvPr>
            <p:cNvSpPr/>
            <p:nvPr/>
          </p:nvSpPr>
          <p:spPr>
            <a:xfrm>
              <a:off x="6151354" y="2112136"/>
              <a:ext cx="3397416" cy="2476902"/>
            </a:xfrm>
            <a:prstGeom prst="roundRect">
              <a:avLst>
                <a:gd name="adj" fmla="val 1804"/>
              </a:avLst>
            </a:prstGeom>
            <a:solidFill>
              <a:srgbClr val="FFFFCC">
                <a:alpha val="95000"/>
              </a:srgbClr>
            </a:solidFill>
            <a:ln w="9525">
              <a:solidFill>
                <a:srgbClr val="FFD17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6" name="Picture 12" descr="E:\2016.01\1.12 扁平化图标\蓝色\AR-蓝色最新-40.png">
              <a:extLst>
                <a:ext uri="{FF2B5EF4-FFF2-40B4-BE49-F238E27FC236}">
                  <a16:creationId xmlns="" xmlns:a16="http://schemas.microsoft.com/office/drawing/2014/main" id="{1D8E071F-501D-48FF-8ED1-076998A80BB3}"/>
                </a:ext>
              </a:extLst>
            </p:cNvPr>
            <p:cNvPicPr>
              <a:picLocks noChangeAspect="1" noChangeArrowheads="1"/>
            </p:cNvPicPr>
            <p:nvPr/>
          </p:nvPicPr>
          <p:blipFill>
            <a:blip r:embed="rId3" cstate="print"/>
            <a:srcRect/>
            <a:stretch>
              <a:fillRect/>
            </a:stretch>
          </p:blipFill>
          <p:spPr bwMode="auto">
            <a:xfrm>
              <a:off x="5826000" y="2413335"/>
              <a:ext cx="540000" cy="441818"/>
            </a:xfrm>
            <a:prstGeom prst="rect">
              <a:avLst/>
            </a:prstGeom>
            <a:noFill/>
          </p:spPr>
        </p:pic>
        <p:pic>
          <p:nvPicPr>
            <p:cNvPr id="8" name="Picture 12" descr="E:\2016.01\1.12 扁平化图标\蓝色\AR-蓝色最新-40.png">
              <a:extLst>
                <a:ext uri="{FF2B5EF4-FFF2-40B4-BE49-F238E27FC236}">
                  <a16:creationId xmlns="" xmlns:a16="http://schemas.microsoft.com/office/drawing/2014/main" id="{1D8E071F-501D-48FF-8ED1-076998A80BB3}"/>
                </a:ext>
              </a:extLst>
            </p:cNvPr>
            <p:cNvPicPr>
              <a:picLocks noChangeAspect="1" noChangeArrowheads="1"/>
            </p:cNvPicPr>
            <p:nvPr/>
          </p:nvPicPr>
          <p:blipFill>
            <a:blip r:embed="rId3" cstate="print"/>
            <a:srcRect/>
            <a:stretch>
              <a:fillRect/>
            </a:stretch>
          </p:blipFill>
          <p:spPr bwMode="auto">
            <a:xfrm>
              <a:off x="7502708" y="2413335"/>
              <a:ext cx="540000" cy="441818"/>
            </a:xfrm>
            <a:prstGeom prst="rect">
              <a:avLst/>
            </a:prstGeom>
            <a:noFill/>
          </p:spPr>
        </p:pic>
        <p:pic>
          <p:nvPicPr>
            <p:cNvPr id="11" name="Picture 12" descr="E:\2016.01\1.12 扁平化图标\蓝色\AR-蓝色最新-40.png">
              <a:extLst>
                <a:ext uri="{FF2B5EF4-FFF2-40B4-BE49-F238E27FC236}">
                  <a16:creationId xmlns="" xmlns:a16="http://schemas.microsoft.com/office/drawing/2014/main" id="{1D8E071F-501D-48FF-8ED1-076998A80BB3}"/>
                </a:ext>
              </a:extLst>
            </p:cNvPr>
            <p:cNvPicPr>
              <a:picLocks noChangeAspect="1" noChangeArrowheads="1"/>
            </p:cNvPicPr>
            <p:nvPr/>
          </p:nvPicPr>
          <p:blipFill>
            <a:blip r:embed="rId3" cstate="print"/>
            <a:srcRect/>
            <a:stretch>
              <a:fillRect/>
            </a:stretch>
          </p:blipFill>
          <p:spPr bwMode="auto">
            <a:xfrm>
              <a:off x="3984322" y="2413335"/>
              <a:ext cx="540000" cy="441818"/>
            </a:xfrm>
            <a:prstGeom prst="rect">
              <a:avLst/>
            </a:prstGeom>
            <a:noFill/>
          </p:spPr>
        </p:pic>
        <p:cxnSp>
          <p:nvCxnSpPr>
            <p:cNvPr id="14" name="直接连接符 13"/>
            <p:cNvCxnSpPr>
              <a:stCxn id="6" idx="1"/>
              <a:endCxn id="11" idx="3"/>
            </p:cNvCxnSpPr>
            <p:nvPr/>
          </p:nvCxnSpPr>
          <p:spPr>
            <a:xfrm flipH="1">
              <a:off x="4524322" y="2634244"/>
              <a:ext cx="130167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a:stCxn id="6" idx="3"/>
              <a:endCxn id="8" idx="1"/>
            </p:cNvCxnSpPr>
            <p:nvPr/>
          </p:nvCxnSpPr>
          <p:spPr>
            <a:xfrm>
              <a:off x="6366000" y="2634244"/>
              <a:ext cx="113670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29" name="图片 28"/>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3006534" y="2725310"/>
              <a:ext cx="540000" cy="442800"/>
            </a:xfrm>
            <a:prstGeom prst="rect">
              <a:avLst/>
            </a:prstGeom>
          </p:spPr>
        </p:pic>
        <p:sp>
          <p:nvSpPr>
            <p:cNvPr id="32" name="Text Box 113"/>
            <p:cNvSpPr txBox="1">
              <a:spLocks noChangeArrowheads="1"/>
            </p:cNvSpPr>
            <p:nvPr/>
          </p:nvSpPr>
          <p:spPr bwMode="auto">
            <a:xfrm>
              <a:off x="4524322" y="3092389"/>
              <a:ext cx="1223962" cy="3724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eaLnBrk="0" hangingPunct="0">
                <a:defRPr>
                  <a:solidFill>
                    <a:schemeClr val="tx1"/>
                  </a:solidFill>
                  <a:latin typeface="Arial" panose="020B0604020202020204" pitchFamily="34" charset="0"/>
                  <a:ea typeface="宋体" panose="02010600030101010101" pitchFamily="2" charset="-122"/>
                </a:defRPr>
              </a:lvl1pPr>
              <a:lvl2pPr marL="742950" indent="-285750" algn="l" eaLnBrk="0" hangingPunct="0">
                <a:defRPr>
                  <a:solidFill>
                    <a:schemeClr val="tx1"/>
                  </a:solidFill>
                  <a:latin typeface="Arial" panose="020B0604020202020204" pitchFamily="34" charset="0"/>
                  <a:ea typeface="宋体" panose="02010600030101010101" pitchFamily="2" charset="-122"/>
                </a:defRPr>
              </a:lvl2pPr>
              <a:lvl3pPr marL="1143000" indent="-228600" algn="l" eaLnBrk="0" hangingPunct="0">
                <a:defRPr>
                  <a:solidFill>
                    <a:schemeClr val="tx1"/>
                  </a:solidFill>
                  <a:latin typeface="Arial" panose="020B0604020202020204" pitchFamily="34" charset="0"/>
                  <a:ea typeface="宋体" panose="02010600030101010101" pitchFamily="2" charset="-122"/>
                </a:defRPr>
              </a:lvl3pPr>
              <a:lvl4pPr marL="1600200" indent="-228600" algn="l" eaLnBrk="0" hangingPunct="0">
                <a:defRPr>
                  <a:solidFill>
                    <a:schemeClr val="tx1"/>
                  </a:solidFill>
                  <a:latin typeface="Arial" panose="020B0604020202020204" pitchFamily="34" charset="0"/>
                  <a:ea typeface="宋体" panose="02010600030101010101" pitchFamily="2" charset="-122"/>
                </a:defRPr>
              </a:lvl4pPr>
              <a:lvl5pPr marL="2057400" indent="-228600" algn="l"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ctr" hangingPunct="1">
                <a:lnSpc>
                  <a:spcPct val="130000"/>
                </a:lnSpc>
                <a:spcBef>
                  <a:spcPct val="0"/>
                </a:spcBef>
              </a:pPr>
              <a:r>
                <a:rPr lang="en-US" sz="1400" b="1" dirty="0" smtClean="0">
                  <a:solidFill>
                    <a:srgbClr val="EC7061"/>
                  </a:solidFill>
                  <a:latin typeface="Huawei Sans" panose="020C0503030203020204" pitchFamily="34" charset="0"/>
                </a:rPr>
                <a:t>OSPF</a:t>
              </a:r>
              <a:endParaRPr lang="en-US" altLang="zh-CN" sz="1400" b="1" dirty="0">
                <a:solidFill>
                  <a:srgbClr val="EC706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3" name="Text Box 113"/>
            <p:cNvSpPr txBox="1">
              <a:spLocks noChangeArrowheads="1"/>
            </p:cNvSpPr>
            <p:nvPr/>
          </p:nvSpPr>
          <p:spPr bwMode="auto">
            <a:xfrm>
              <a:off x="2528557" y="3200937"/>
              <a:ext cx="1475550"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gn="l" eaLnBrk="0" hangingPunct="0">
                <a:defRPr>
                  <a:solidFill>
                    <a:schemeClr val="tx1"/>
                  </a:solidFill>
                  <a:latin typeface="Arial" panose="020B0604020202020204" pitchFamily="34" charset="0"/>
                  <a:ea typeface="宋体" panose="02010600030101010101" pitchFamily="2" charset="-122"/>
                </a:defRPr>
              </a:lvl1pPr>
              <a:lvl2pPr marL="742950" indent="-285750" algn="l" eaLnBrk="0" hangingPunct="0">
                <a:defRPr>
                  <a:solidFill>
                    <a:schemeClr val="tx1"/>
                  </a:solidFill>
                  <a:latin typeface="Arial" panose="020B0604020202020204" pitchFamily="34" charset="0"/>
                  <a:ea typeface="宋体" panose="02010600030101010101" pitchFamily="2" charset="-122"/>
                </a:defRPr>
              </a:lvl2pPr>
              <a:lvl3pPr marL="1143000" indent="-228600" algn="l" eaLnBrk="0" hangingPunct="0">
                <a:defRPr>
                  <a:solidFill>
                    <a:schemeClr val="tx1"/>
                  </a:solidFill>
                  <a:latin typeface="Arial" panose="020B0604020202020204" pitchFamily="34" charset="0"/>
                  <a:ea typeface="宋体" panose="02010600030101010101" pitchFamily="2" charset="-122"/>
                </a:defRPr>
              </a:lvl3pPr>
              <a:lvl4pPr marL="1600200" indent="-228600" algn="l" eaLnBrk="0" hangingPunct="0">
                <a:defRPr>
                  <a:solidFill>
                    <a:schemeClr val="tx1"/>
                  </a:solidFill>
                  <a:latin typeface="Arial" panose="020B0604020202020204" pitchFamily="34" charset="0"/>
                  <a:ea typeface="宋体" panose="02010600030101010101" pitchFamily="2" charset="-122"/>
                </a:defRPr>
              </a:lvl4pPr>
              <a:lvl5pPr marL="2057400" indent="-228600" algn="l"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ctr" hangingPunct="1">
                <a:spcBef>
                  <a:spcPct val="0"/>
                </a:spcBef>
              </a:pPr>
              <a:r>
                <a:rPr lang="en-US" sz="1400" dirty="0" smtClean="0">
                  <a:latin typeface="Huawei Sans" panose="020C0503030203020204" pitchFamily="34" charset="0"/>
                </a:rPr>
                <a:t>192.168.11.0/24</a:t>
              </a:r>
            </a:p>
            <a:p>
              <a:pPr algn="ctr" eaLnBrk="1" fontAlgn="ctr" hangingPunct="1">
                <a:spcBef>
                  <a:spcPct val="0"/>
                </a:spcBef>
              </a:pPr>
              <a:r>
                <a:rPr lang="en-US" sz="1400" dirty="0" smtClean="0">
                  <a:latin typeface="Huawei Sans" panose="020C0503030203020204" pitchFamily="34" charset="0"/>
                </a:rPr>
                <a:t>192.168.12.0/24</a:t>
              </a:r>
            </a:p>
            <a:p>
              <a:pPr algn="ctr" eaLnBrk="1" fontAlgn="ctr" hangingPunct="1">
                <a:spcBef>
                  <a:spcPct val="0"/>
                </a:spcBef>
              </a:pPr>
              <a:r>
                <a:rPr lang="en-US" sz="1400" dirty="0" smtClean="0">
                  <a:latin typeface="Huawei Sans" panose="020C0503030203020204" pitchFamily="34" charset="0"/>
                </a:rPr>
                <a:t>192.168.13.0/24</a:t>
              </a:r>
            </a:p>
            <a:p>
              <a:pPr algn="ctr" eaLnBrk="1" fontAlgn="ctr" hangingPunct="1">
                <a:spcBef>
                  <a:spcPct val="0"/>
                </a:spcBef>
              </a:pPr>
              <a:r>
                <a:rPr lang="en-US" sz="1400" dirty="0" smtClean="0">
                  <a:latin typeface="Huawei Sans" panose="020C0503030203020204" pitchFamily="34" charset="0"/>
                </a:rPr>
                <a:t>...</a:t>
              </a:r>
              <a:endParaRPr lang="en-US" sz="1400" dirty="0">
                <a:latin typeface="Huawei Sans" panose="020C0503030203020204" pitchFamily="34" charset="0"/>
              </a:endParaRPr>
            </a:p>
          </p:txBody>
        </p:sp>
        <p:pic>
          <p:nvPicPr>
            <p:cNvPr id="35" name="图片 34"/>
            <p:cNvPicPr>
              <a:picLocks/>
            </p:cNvPicPr>
            <p:nvPr/>
          </p:nvPicPr>
          <p:blipFill>
            <a:blip r:embed="rId5" cstate="print">
              <a:extLst>
                <a:ext uri="{28A0092B-C50C-407E-A947-70E740481C1C}">
                  <a14:useLocalDpi xmlns:a14="http://schemas.microsoft.com/office/drawing/2010/main" val="0"/>
                </a:ext>
              </a:extLst>
            </a:blip>
            <a:stretch>
              <a:fillRect/>
            </a:stretch>
          </p:blipFill>
          <p:spPr>
            <a:xfrm>
              <a:off x="8405076" y="2725310"/>
              <a:ext cx="540000" cy="442800"/>
            </a:xfrm>
            <a:prstGeom prst="rect">
              <a:avLst/>
            </a:prstGeom>
          </p:spPr>
        </p:pic>
        <p:sp>
          <p:nvSpPr>
            <p:cNvPr id="36" name="Text Box 113"/>
            <p:cNvSpPr txBox="1">
              <a:spLocks noChangeArrowheads="1"/>
            </p:cNvSpPr>
            <p:nvPr/>
          </p:nvSpPr>
          <p:spPr bwMode="auto">
            <a:xfrm>
              <a:off x="7953215" y="3200937"/>
              <a:ext cx="1475550"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gn="l" eaLnBrk="0" hangingPunct="0">
                <a:defRPr>
                  <a:solidFill>
                    <a:schemeClr val="tx1"/>
                  </a:solidFill>
                  <a:latin typeface="Arial" panose="020B0604020202020204" pitchFamily="34" charset="0"/>
                  <a:ea typeface="宋体" panose="02010600030101010101" pitchFamily="2" charset="-122"/>
                </a:defRPr>
              </a:lvl1pPr>
              <a:lvl2pPr marL="742950" indent="-285750" algn="l" eaLnBrk="0" hangingPunct="0">
                <a:defRPr>
                  <a:solidFill>
                    <a:schemeClr val="tx1"/>
                  </a:solidFill>
                  <a:latin typeface="Arial" panose="020B0604020202020204" pitchFamily="34" charset="0"/>
                  <a:ea typeface="宋体" panose="02010600030101010101" pitchFamily="2" charset="-122"/>
                </a:defRPr>
              </a:lvl2pPr>
              <a:lvl3pPr marL="1143000" indent="-228600" algn="l" eaLnBrk="0" hangingPunct="0">
                <a:defRPr>
                  <a:solidFill>
                    <a:schemeClr val="tx1"/>
                  </a:solidFill>
                  <a:latin typeface="Arial" panose="020B0604020202020204" pitchFamily="34" charset="0"/>
                  <a:ea typeface="宋体" panose="02010600030101010101" pitchFamily="2" charset="-122"/>
                </a:defRPr>
              </a:lvl3pPr>
              <a:lvl4pPr marL="1600200" indent="-228600" algn="l" eaLnBrk="0" hangingPunct="0">
                <a:defRPr>
                  <a:solidFill>
                    <a:schemeClr val="tx1"/>
                  </a:solidFill>
                  <a:latin typeface="Arial" panose="020B0604020202020204" pitchFamily="34" charset="0"/>
                  <a:ea typeface="宋体" panose="02010600030101010101" pitchFamily="2" charset="-122"/>
                </a:defRPr>
              </a:lvl4pPr>
              <a:lvl5pPr marL="2057400" indent="-228600" algn="l"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ctr" hangingPunct="1">
                <a:spcBef>
                  <a:spcPct val="0"/>
                </a:spcBef>
              </a:pPr>
              <a:r>
                <a:rPr lang="en-US" sz="1400" dirty="0" smtClean="0">
                  <a:latin typeface="Huawei Sans" panose="020C0503030203020204" pitchFamily="34" charset="0"/>
                </a:rPr>
                <a:t>192.168.21.0/24</a:t>
              </a:r>
            </a:p>
            <a:p>
              <a:pPr algn="ctr" eaLnBrk="1" fontAlgn="ctr" hangingPunct="1">
                <a:spcBef>
                  <a:spcPct val="0"/>
                </a:spcBef>
              </a:pPr>
              <a:r>
                <a:rPr lang="en-US" sz="1400" dirty="0" smtClean="0">
                  <a:latin typeface="Huawei Sans" panose="020C0503030203020204" pitchFamily="34" charset="0"/>
                </a:rPr>
                <a:t>192.168.22.0/24</a:t>
              </a:r>
            </a:p>
            <a:p>
              <a:pPr algn="ctr" eaLnBrk="1" fontAlgn="ctr" hangingPunct="1">
                <a:spcBef>
                  <a:spcPct val="0"/>
                </a:spcBef>
              </a:pPr>
              <a:r>
                <a:rPr lang="en-US" sz="1400" dirty="0" smtClean="0">
                  <a:latin typeface="Huawei Sans" panose="020C0503030203020204" pitchFamily="34" charset="0"/>
                </a:rPr>
                <a:t>192.168.23.0/24</a:t>
              </a:r>
            </a:p>
            <a:p>
              <a:pPr algn="ctr" eaLnBrk="1" fontAlgn="ctr" hangingPunct="1">
                <a:spcBef>
                  <a:spcPct val="0"/>
                </a:spcBef>
              </a:pPr>
              <a:r>
                <a:rPr lang="en-US" sz="1400" dirty="0" smtClean="0">
                  <a:latin typeface="Huawei Sans" panose="020C0503030203020204" pitchFamily="34" charset="0"/>
                </a:rPr>
                <a:t>...</a:t>
              </a:r>
              <a:endParaRPr lang="en-US" sz="1400" dirty="0">
                <a:latin typeface="Huawei Sans" panose="020C0503030203020204" pitchFamily="34" charset="0"/>
              </a:endParaRPr>
            </a:p>
          </p:txBody>
        </p:sp>
        <p:sp>
          <p:nvSpPr>
            <p:cNvPr id="38" name="Text Box 113"/>
            <p:cNvSpPr txBox="1">
              <a:spLocks noChangeArrowheads="1"/>
            </p:cNvSpPr>
            <p:nvPr/>
          </p:nvSpPr>
          <p:spPr bwMode="auto">
            <a:xfrm>
              <a:off x="6096000" y="3092389"/>
              <a:ext cx="1223962" cy="3724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eaLnBrk="0" hangingPunct="0">
                <a:defRPr>
                  <a:solidFill>
                    <a:schemeClr val="tx1"/>
                  </a:solidFill>
                  <a:latin typeface="Arial" panose="020B0604020202020204" pitchFamily="34" charset="0"/>
                  <a:ea typeface="宋体" panose="02010600030101010101" pitchFamily="2" charset="-122"/>
                </a:defRPr>
              </a:lvl1pPr>
              <a:lvl2pPr marL="742950" indent="-285750" algn="l" eaLnBrk="0" hangingPunct="0">
                <a:defRPr>
                  <a:solidFill>
                    <a:schemeClr val="tx1"/>
                  </a:solidFill>
                  <a:latin typeface="Arial" panose="020B0604020202020204" pitchFamily="34" charset="0"/>
                  <a:ea typeface="宋体" panose="02010600030101010101" pitchFamily="2" charset="-122"/>
                </a:defRPr>
              </a:lvl2pPr>
              <a:lvl3pPr marL="1143000" indent="-228600" algn="l" eaLnBrk="0" hangingPunct="0">
                <a:defRPr>
                  <a:solidFill>
                    <a:schemeClr val="tx1"/>
                  </a:solidFill>
                  <a:latin typeface="Arial" panose="020B0604020202020204" pitchFamily="34" charset="0"/>
                  <a:ea typeface="宋体" panose="02010600030101010101" pitchFamily="2" charset="-122"/>
                </a:defRPr>
              </a:lvl3pPr>
              <a:lvl4pPr marL="1600200" indent="-228600" algn="l" eaLnBrk="0" hangingPunct="0">
                <a:defRPr>
                  <a:solidFill>
                    <a:schemeClr val="tx1"/>
                  </a:solidFill>
                  <a:latin typeface="Arial" panose="020B0604020202020204" pitchFamily="34" charset="0"/>
                  <a:ea typeface="宋体" panose="02010600030101010101" pitchFamily="2" charset="-122"/>
                </a:defRPr>
              </a:lvl4pPr>
              <a:lvl5pPr marL="2057400" indent="-228600" algn="l"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ctr" hangingPunct="1">
                <a:lnSpc>
                  <a:spcPct val="130000"/>
                </a:lnSpc>
                <a:spcBef>
                  <a:spcPct val="0"/>
                </a:spcBef>
              </a:pPr>
              <a:r>
                <a:rPr lang="en-US" sz="1400" b="1" dirty="0" smtClean="0">
                  <a:solidFill>
                    <a:srgbClr val="EC7061"/>
                  </a:solidFill>
                  <a:latin typeface="Huawei Sans" panose="020C0503030203020204" pitchFamily="34" charset="0"/>
                </a:rPr>
                <a:t>IS-IS</a:t>
              </a:r>
              <a:endParaRPr lang="en-US" altLang="zh-CN" sz="1400" b="1" dirty="0">
                <a:solidFill>
                  <a:srgbClr val="EC706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9" name="Text Box 113"/>
            <p:cNvSpPr txBox="1">
              <a:spLocks noChangeArrowheads="1"/>
            </p:cNvSpPr>
            <p:nvPr/>
          </p:nvSpPr>
          <p:spPr bwMode="auto">
            <a:xfrm>
              <a:off x="5506943" y="2095167"/>
              <a:ext cx="1223962" cy="3724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eaLnBrk="0" hangingPunct="0">
                <a:defRPr>
                  <a:solidFill>
                    <a:schemeClr val="tx1"/>
                  </a:solidFill>
                  <a:latin typeface="Arial" panose="020B0604020202020204" pitchFamily="34" charset="0"/>
                  <a:ea typeface="宋体" panose="02010600030101010101" pitchFamily="2" charset="-122"/>
                </a:defRPr>
              </a:lvl1pPr>
              <a:lvl2pPr marL="742950" indent="-285750" algn="l" eaLnBrk="0" hangingPunct="0">
                <a:defRPr>
                  <a:solidFill>
                    <a:schemeClr val="tx1"/>
                  </a:solidFill>
                  <a:latin typeface="Arial" panose="020B0604020202020204" pitchFamily="34" charset="0"/>
                  <a:ea typeface="宋体" panose="02010600030101010101" pitchFamily="2" charset="-122"/>
                </a:defRPr>
              </a:lvl2pPr>
              <a:lvl3pPr marL="1143000" indent="-228600" algn="l" eaLnBrk="0" hangingPunct="0">
                <a:defRPr>
                  <a:solidFill>
                    <a:schemeClr val="tx1"/>
                  </a:solidFill>
                  <a:latin typeface="Arial" panose="020B0604020202020204" pitchFamily="34" charset="0"/>
                  <a:ea typeface="宋体" panose="02010600030101010101" pitchFamily="2" charset="-122"/>
                </a:defRPr>
              </a:lvl3pPr>
              <a:lvl4pPr marL="1600200" indent="-228600" algn="l" eaLnBrk="0" hangingPunct="0">
                <a:defRPr>
                  <a:solidFill>
                    <a:schemeClr val="tx1"/>
                  </a:solidFill>
                  <a:latin typeface="Arial" panose="020B0604020202020204" pitchFamily="34" charset="0"/>
                  <a:ea typeface="宋体" panose="02010600030101010101" pitchFamily="2" charset="-122"/>
                </a:defRPr>
              </a:lvl4pPr>
              <a:lvl5pPr marL="2057400" indent="-228600" algn="l"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ctr" hangingPunct="1">
                <a:lnSpc>
                  <a:spcPct val="130000"/>
                </a:lnSpc>
                <a:spcBef>
                  <a:spcPct val="0"/>
                </a:spcBef>
              </a:pPr>
              <a:r>
                <a:rPr lang="en-US" sz="1400" b="1" dirty="0" smtClean="0">
                  <a:latin typeface="Huawei Sans" panose="020C0503030203020204" pitchFamily="34" charset="0"/>
                </a:rPr>
                <a:t>R1</a:t>
              </a:r>
              <a:endParaRPr lang="en-US" altLang="zh-CN" sz="1400" b="1"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sp>
        <p:nvSpPr>
          <p:cNvPr id="45" name="Freeform 4"/>
          <p:cNvSpPr>
            <a:spLocks/>
          </p:cNvSpPr>
          <p:nvPr/>
        </p:nvSpPr>
        <p:spPr bwMode="gray">
          <a:xfrm rot="4728494" flipV="1">
            <a:off x="7876197" y="2965019"/>
            <a:ext cx="296702" cy="499956"/>
          </a:xfrm>
          <a:custGeom>
            <a:avLst/>
            <a:gdLst>
              <a:gd name="T0" fmla="*/ 1219 w 1921"/>
              <a:gd name="T1" fmla="*/ 3 h 1516"/>
              <a:gd name="T2" fmla="*/ 1047 w 1921"/>
              <a:gd name="T3" fmla="*/ 20 h 1516"/>
              <a:gd name="T4" fmla="*/ 900 w 1921"/>
              <a:gd name="T5" fmla="*/ 43 h 1516"/>
              <a:gd name="T6" fmla="*/ 763 w 1921"/>
              <a:gd name="T7" fmla="*/ 76 h 1516"/>
              <a:gd name="T8" fmla="*/ 593 w 1921"/>
              <a:gd name="T9" fmla="*/ 128 h 1516"/>
              <a:gd name="T10" fmla="*/ 449 w 1921"/>
              <a:gd name="T11" fmla="*/ 187 h 1516"/>
              <a:gd name="T12" fmla="*/ 345 w 1921"/>
              <a:gd name="T13" fmla="*/ 244 h 1516"/>
              <a:gd name="T14" fmla="*/ 261 w 1921"/>
              <a:gd name="T15" fmla="*/ 301 h 1516"/>
              <a:gd name="T16" fmla="*/ 184 w 1921"/>
              <a:gd name="T17" fmla="*/ 366 h 1516"/>
              <a:gd name="T18" fmla="*/ 118 w 1921"/>
              <a:gd name="T19" fmla="*/ 431 h 1516"/>
              <a:gd name="T20" fmla="*/ 58 w 1921"/>
              <a:gd name="T21" fmla="*/ 516 h 1516"/>
              <a:gd name="T22" fmla="*/ 21 w 1921"/>
              <a:gd name="T23" fmla="*/ 594 h 1516"/>
              <a:gd name="T24" fmla="*/ 0 w 1921"/>
              <a:gd name="T25" fmla="*/ 695 h 1516"/>
              <a:gd name="T26" fmla="*/ 14 w 1921"/>
              <a:gd name="T27" fmla="*/ 785 h 1516"/>
              <a:gd name="T28" fmla="*/ 47 w 1921"/>
              <a:gd name="T29" fmla="*/ 872 h 1516"/>
              <a:gd name="T30" fmla="*/ 92 w 1921"/>
              <a:gd name="T31" fmla="*/ 946 h 1516"/>
              <a:gd name="T32" fmla="*/ 179 w 1921"/>
              <a:gd name="T33" fmla="*/ 1041 h 1516"/>
              <a:gd name="T34" fmla="*/ 271 w 1921"/>
              <a:gd name="T35" fmla="*/ 1115 h 1516"/>
              <a:gd name="T36" fmla="*/ 377 w 1921"/>
              <a:gd name="T37" fmla="*/ 1176 h 1516"/>
              <a:gd name="T38" fmla="*/ 512 w 1921"/>
              <a:gd name="T39" fmla="*/ 1244 h 1516"/>
              <a:gd name="T40" fmla="*/ 667 w 1921"/>
              <a:gd name="T41" fmla="*/ 1302 h 1516"/>
              <a:gd name="T42" fmla="*/ 978 w 1921"/>
              <a:gd name="T43" fmla="*/ 1373 h 1516"/>
              <a:gd name="T44" fmla="*/ 1248 w 1921"/>
              <a:gd name="T45" fmla="*/ 1403 h 1516"/>
              <a:gd name="T46" fmla="*/ 1403 w 1921"/>
              <a:gd name="T47" fmla="*/ 1515 h 1516"/>
              <a:gd name="T48" fmla="*/ 1397 w 1921"/>
              <a:gd name="T49" fmla="*/ 1031 h 1516"/>
              <a:gd name="T50" fmla="*/ 1243 w 1921"/>
              <a:gd name="T51" fmla="*/ 1132 h 1516"/>
              <a:gd name="T52" fmla="*/ 1007 w 1921"/>
              <a:gd name="T53" fmla="*/ 1098 h 1516"/>
              <a:gd name="T54" fmla="*/ 757 w 1921"/>
              <a:gd name="T55" fmla="*/ 1025 h 1516"/>
              <a:gd name="T56" fmla="*/ 619 w 1921"/>
              <a:gd name="T57" fmla="*/ 957 h 1516"/>
              <a:gd name="T58" fmla="*/ 506 w 1921"/>
              <a:gd name="T59" fmla="*/ 888 h 1516"/>
              <a:gd name="T60" fmla="*/ 417 w 1921"/>
              <a:gd name="T61" fmla="*/ 806 h 1516"/>
              <a:gd name="T62" fmla="*/ 348 w 1921"/>
              <a:gd name="T63" fmla="*/ 708 h 1516"/>
              <a:gd name="T64" fmla="*/ 319 w 1921"/>
              <a:gd name="T65" fmla="*/ 610 h 1516"/>
              <a:gd name="T66" fmla="*/ 321 w 1921"/>
              <a:gd name="T67" fmla="*/ 522 h 1516"/>
              <a:gd name="T68" fmla="*/ 348 w 1921"/>
              <a:gd name="T69" fmla="*/ 437 h 1516"/>
              <a:gd name="T70" fmla="*/ 401 w 1921"/>
              <a:gd name="T71" fmla="*/ 351 h 1516"/>
              <a:gd name="T72" fmla="*/ 509 w 1921"/>
              <a:gd name="T73" fmla="*/ 251 h 1516"/>
              <a:gd name="T74" fmla="*/ 643 w 1921"/>
              <a:gd name="T75" fmla="*/ 169 h 1516"/>
              <a:gd name="T76" fmla="*/ 778 w 1921"/>
              <a:gd name="T77" fmla="*/ 110 h 1516"/>
              <a:gd name="T78" fmla="*/ 913 w 1921"/>
              <a:gd name="T79" fmla="*/ 68 h 1516"/>
              <a:gd name="T80" fmla="*/ 1021 w 1921"/>
              <a:gd name="T81" fmla="*/ 42 h 1516"/>
              <a:gd name="T82" fmla="*/ 1150 w 1921"/>
              <a:gd name="T83" fmla="*/ 25 h 1516"/>
              <a:gd name="T84" fmla="*/ 1446 w 1921"/>
              <a:gd name="T85" fmla="*/ 0 h 15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921" h="1516">
                <a:moveTo>
                  <a:pt x="1446" y="0"/>
                </a:moveTo>
                <a:lnTo>
                  <a:pt x="1219" y="3"/>
                </a:lnTo>
                <a:lnTo>
                  <a:pt x="1142" y="9"/>
                </a:lnTo>
                <a:lnTo>
                  <a:pt x="1047" y="20"/>
                </a:lnTo>
                <a:lnTo>
                  <a:pt x="974" y="29"/>
                </a:lnTo>
                <a:lnTo>
                  <a:pt x="900" y="43"/>
                </a:lnTo>
                <a:lnTo>
                  <a:pt x="828" y="59"/>
                </a:lnTo>
                <a:lnTo>
                  <a:pt x="763" y="76"/>
                </a:lnTo>
                <a:lnTo>
                  <a:pt x="686" y="97"/>
                </a:lnTo>
                <a:lnTo>
                  <a:pt x="593" y="128"/>
                </a:lnTo>
                <a:lnTo>
                  <a:pt x="520" y="156"/>
                </a:lnTo>
                <a:lnTo>
                  <a:pt x="449" y="187"/>
                </a:lnTo>
                <a:lnTo>
                  <a:pt x="401" y="213"/>
                </a:lnTo>
                <a:lnTo>
                  <a:pt x="345" y="244"/>
                </a:lnTo>
                <a:lnTo>
                  <a:pt x="304" y="268"/>
                </a:lnTo>
                <a:lnTo>
                  <a:pt x="261" y="301"/>
                </a:lnTo>
                <a:lnTo>
                  <a:pt x="222" y="332"/>
                </a:lnTo>
                <a:lnTo>
                  <a:pt x="184" y="366"/>
                </a:lnTo>
                <a:lnTo>
                  <a:pt x="155" y="393"/>
                </a:lnTo>
                <a:lnTo>
                  <a:pt x="118" y="431"/>
                </a:lnTo>
                <a:lnTo>
                  <a:pt x="82" y="474"/>
                </a:lnTo>
                <a:lnTo>
                  <a:pt x="58" y="516"/>
                </a:lnTo>
                <a:lnTo>
                  <a:pt x="39" y="552"/>
                </a:lnTo>
                <a:lnTo>
                  <a:pt x="21" y="594"/>
                </a:lnTo>
                <a:lnTo>
                  <a:pt x="6" y="638"/>
                </a:lnTo>
                <a:lnTo>
                  <a:pt x="0" y="695"/>
                </a:lnTo>
                <a:lnTo>
                  <a:pt x="5" y="744"/>
                </a:lnTo>
                <a:lnTo>
                  <a:pt x="14" y="785"/>
                </a:lnTo>
                <a:lnTo>
                  <a:pt x="26" y="826"/>
                </a:lnTo>
                <a:lnTo>
                  <a:pt x="47" y="872"/>
                </a:lnTo>
                <a:lnTo>
                  <a:pt x="66" y="911"/>
                </a:lnTo>
                <a:lnTo>
                  <a:pt x="92" y="946"/>
                </a:lnTo>
                <a:lnTo>
                  <a:pt x="130" y="991"/>
                </a:lnTo>
                <a:lnTo>
                  <a:pt x="179" y="1041"/>
                </a:lnTo>
                <a:lnTo>
                  <a:pt x="229" y="1081"/>
                </a:lnTo>
                <a:lnTo>
                  <a:pt x="271" y="1115"/>
                </a:lnTo>
                <a:lnTo>
                  <a:pt x="325" y="1149"/>
                </a:lnTo>
                <a:lnTo>
                  <a:pt x="377" y="1176"/>
                </a:lnTo>
                <a:lnTo>
                  <a:pt x="437" y="1207"/>
                </a:lnTo>
                <a:lnTo>
                  <a:pt x="512" y="1244"/>
                </a:lnTo>
                <a:lnTo>
                  <a:pt x="585" y="1271"/>
                </a:lnTo>
                <a:lnTo>
                  <a:pt x="667" y="1302"/>
                </a:lnTo>
                <a:lnTo>
                  <a:pt x="836" y="1346"/>
                </a:lnTo>
                <a:lnTo>
                  <a:pt x="978" y="1373"/>
                </a:lnTo>
                <a:lnTo>
                  <a:pt x="1128" y="1393"/>
                </a:lnTo>
                <a:lnTo>
                  <a:pt x="1248" y="1403"/>
                </a:lnTo>
                <a:lnTo>
                  <a:pt x="1403" y="1410"/>
                </a:lnTo>
                <a:lnTo>
                  <a:pt x="1403" y="1515"/>
                </a:lnTo>
                <a:lnTo>
                  <a:pt x="1920" y="1275"/>
                </a:lnTo>
                <a:lnTo>
                  <a:pt x="1397" y="1031"/>
                </a:lnTo>
                <a:lnTo>
                  <a:pt x="1398" y="1139"/>
                </a:lnTo>
                <a:lnTo>
                  <a:pt x="1243" y="1132"/>
                </a:lnTo>
                <a:lnTo>
                  <a:pt x="1128" y="1119"/>
                </a:lnTo>
                <a:lnTo>
                  <a:pt x="1007" y="1098"/>
                </a:lnTo>
                <a:lnTo>
                  <a:pt x="836" y="1054"/>
                </a:lnTo>
                <a:lnTo>
                  <a:pt x="757" y="1025"/>
                </a:lnTo>
                <a:lnTo>
                  <a:pt x="681" y="993"/>
                </a:lnTo>
                <a:lnTo>
                  <a:pt x="619" y="957"/>
                </a:lnTo>
                <a:lnTo>
                  <a:pt x="556" y="922"/>
                </a:lnTo>
                <a:lnTo>
                  <a:pt x="506" y="888"/>
                </a:lnTo>
                <a:lnTo>
                  <a:pt x="464" y="850"/>
                </a:lnTo>
                <a:lnTo>
                  <a:pt x="417" y="806"/>
                </a:lnTo>
                <a:lnTo>
                  <a:pt x="377" y="755"/>
                </a:lnTo>
                <a:lnTo>
                  <a:pt x="348" y="708"/>
                </a:lnTo>
                <a:lnTo>
                  <a:pt x="333" y="664"/>
                </a:lnTo>
                <a:lnTo>
                  <a:pt x="319" y="610"/>
                </a:lnTo>
                <a:lnTo>
                  <a:pt x="317" y="558"/>
                </a:lnTo>
                <a:lnTo>
                  <a:pt x="321" y="522"/>
                </a:lnTo>
                <a:lnTo>
                  <a:pt x="329" y="483"/>
                </a:lnTo>
                <a:lnTo>
                  <a:pt x="348" y="437"/>
                </a:lnTo>
                <a:lnTo>
                  <a:pt x="372" y="393"/>
                </a:lnTo>
                <a:lnTo>
                  <a:pt x="401" y="351"/>
                </a:lnTo>
                <a:lnTo>
                  <a:pt x="440" y="310"/>
                </a:lnTo>
                <a:lnTo>
                  <a:pt x="509" y="251"/>
                </a:lnTo>
                <a:lnTo>
                  <a:pt x="567" y="211"/>
                </a:lnTo>
                <a:lnTo>
                  <a:pt x="643" y="169"/>
                </a:lnTo>
                <a:lnTo>
                  <a:pt x="720" y="133"/>
                </a:lnTo>
                <a:lnTo>
                  <a:pt x="778" y="110"/>
                </a:lnTo>
                <a:lnTo>
                  <a:pt x="847" y="86"/>
                </a:lnTo>
                <a:lnTo>
                  <a:pt x="913" y="68"/>
                </a:lnTo>
                <a:lnTo>
                  <a:pt x="966" y="54"/>
                </a:lnTo>
                <a:lnTo>
                  <a:pt x="1021" y="42"/>
                </a:lnTo>
                <a:lnTo>
                  <a:pt x="1089" y="32"/>
                </a:lnTo>
                <a:lnTo>
                  <a:pt x="1150" y="25"/>
                </a:lnTo>
                <a:lnTo>
                  <a:pt x="1234" y="15"/>
                </a:lnTo>
                <a:lnTo>
                  <a:pt x="1446" y="0"/>
                </a:lnTo>
              </a:path>
            </a:pathLst>
          </a:custGeom>
          <a:gradFill flip="none" rotWithShape="1">
            <a:gsLst>
              <a:gs pos="50000">
                <a:srgbClr val="F4FBFE"/>
              </a:gs>
              <a:gs pos="76000">
                <a:srgbClr val="FFF2CC"/>
              </a:gs>
            </a:gsLst>
            <a:lin ang="5400000" scaled="1"/>
            <a:tileRect/>
          </a:gradFill>
          <a:ln w="15875">
            <a:gradFill flip="none" rotWithShape="1">
              <a:gsLst>
                <a:gs pos="33000">
                  <a:srgbClr val="99DFF9"/>
                </a:gs>
                <a:gs pos="74000">
                  <a:srgbClr val="FFD17D"/>
                </a:gs>
              </a:gsLst>
              <a:lin ang="5400000" scaled="1"/>
              <a:tileRect/>
            </a:grad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schemeClr val="lt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6" name="Freeform 4"/>
          <p:cNvSpPr>
            <a:spLocks/>
          </p:cNvSpPr>
          <p:nvPr/>
        </p:nvSpPr>
        <p:spPr bwMode="gray">
          <a:xfrm rot="4728494" flipH="1">
            <a:off x="7864752" y="4102424"/>
            <a:ext cx="296702" cy="499956"/>
          </a:xfrm>
          <a:custGeom>
            <a:avLst/>
            <a:gdLst>
              <a:gd name="T0" fmla="*/ 1219 w 1921"/>
              <a:gd name="T1" fmla="*/ 3 h 1516"/>
              <a:gd name="T2" fmla="*/ 1047 w 1921"/>
              <a:gd name="T3" fmla="*/ 20 h 1516"/>
              <a:gd name="T4" fmla="*/ 900 w 1921"/>
              <a:gd name="T5" fmla="*/ 43 h 1516"/>
              <a:gd name="T6" fmla="*/ 763 w 1921"/>
              <a:gd name="T7" fmla="*/ 76 h 1516"/>
              <a:gd name="T8" fmla="*/ 593 w 1921"/>
              <a:gd name="T9" fmla="*/ 128 h 1516"/>
              <a:gd name="T10" fmla="*/ 449 w 1921"/>
              <a:gd name="T11" fmla="*/ 187 h 1516"/>
              <a:gd name="T12" fmla="*/ 345 w 1921"/>
              <a:gd name="T13" fmla="*/ 244 h 1516"/>
              <a:gd name="T14" fmla="*/ 261 w 1921"/>
              <a:gd name="T15" fmla="*/ 301 h 1516"/>
              <a:gd name="T16" fmla="*/ 184 w 1921"/>
              <a:gd name="T17" fmla="*/ 366 h 1516"/>
              <a:gd name="T18" fmla="*/ 118 w 1921"/>
              <a:gd name="T19" fmla="*/ 431 h 1516"/>
              <a:gd name="T20" fmla="*/ 58 w 1921"/>
              <a:gd name="T21" fmla="*/ 516 h 1516"/>
              <a:gd name="T22" fmla="*/ 21 w 1921"/>
              <a:gd name="T23" fmla="*/ 594 h 1516"/>
              <a:gd name="T24" fmla="*/ 0 w 1921"/>
              <a:gd name="T25" fmla="*/ 695 h 1516"/>
              <a:gd name="T26" fmla="*/ 14 w 1921"/>
              <a:gd name="T27" fmla="*/ 785 h 1516"/>
              <a:gd name="T28" fmla="*/ 47 w 1921"/>
              <a:gd name="T29" fmla="*/ 872 h 1516"/>
              <a:gd name="T30" fmla="*/ 92 w 1921"/>
              <a:gd name="T31" fmla="*/ 946 h 1516"/>
              <a:gd name="T32" fmla="*/ 179 w 1921"/>
              <a:gd name="T33" fmla="*/ 1041 h 1516"/>
              <a:gd name="T34" fmla="*/ 271 w 1921"/>
              <a:gd name="T35" fmla="*/ 1115 h 1516"/>
              <a:gd name="T36" fmla="*/ 377 w 1921"/>
              <a:gd name="T37" fmla="*/ 1176 h 1516"/>
              <a:gd name="T38" fmla="*/ 512 w 1921"/>
              <a:gd name="T39" fmla="*/ 1244 h 1516"/>
              <a:gd name="T40" fmla="*/ 667 w 1921"/>
              <a:gd name="T41" fmla="*/ 1302 h 1516"/>
              <a:gd name="T42" fmla="*/ 978 w 1921"/>
              <a:gd name="T43" fmla="*/ 1373 h 1516"/>
              <a:gd name="T44" fmla="*/ 1248 w 1921"/>
              <a:gd name="T45" fmla="*/ 1403 h 1516"/>
              <a:gd name="T46" fmla="*/ 1403 w 1921"/>
              <a:gd name="T47" fmla="*/ 1515 h 1516"/>
              <a:gd name="T48" fmla="*/ 1397 w 1921"/>
              <a:gd name="T49" fmla="*/ 1031 h 1516"/>
              <a:gd name="T50" fmla="*/ 1243 w 1921"/>
              <a:gd name="T51" fmla="*/ 1132 h 1516"/>
              <a:gd name="T52" fmla="*/ 1007 w 1921"/>
              <a:gd name="T53" fmla="*/ 1098 h 1516"/>
              <a:gd name="T54" fmla="*/ 757 w 1921"/>
              <a:gd name="T55" fmla="*/ 1025 h 1516"/>
              <a:gd name="T56" fmla="*/ 619 w 1921"/>
              <a:gd name="T57" fmla="*/ 957 h 1516"/>
              <a:gd name="T58" fmla="*/ 506 w 1921"/>
              <a:gd name="T59" fmla="*/ 888 h 1516"/>
              <a:gd name="T60" fmla="*/ 417 w 1921"/>
              <a:gd name="T61" fmla="*/ 806 h 1516"/>
              <a:gd name="T62" fmla="*/ 348 w 1921"/>
              <a:gd name="T63" fmla="*/ 708 h 1516"/>
              <a:gd name="T64" fmla="*/ 319 w 1921"/>
              <a:gd name="T65" fmla="*/ 610 h 1516"/>
              <a:gd name="T66" fmla="*/ 321 w 1921"/>
              <a:gd name="T67" fmla="*/ 522 h 1516"/>
              <a:gd name="T68" fmla="*/ 348 w 1921"/>
              <a:gd name="T69" fmla="*/ 437 h 1516"/>
              <a:gd name="T70" fmla="*/ 401 w 1921"/>
              <a:gd name="T71" fmla="*/ 351 h 1516"/>
              <a:gd name="T72" fmla="*/ 509 w 1921"/>
              <a:gd name="T73" fmla="*/ 251 h 1516"/>
              <a:gd name="T74" fmla="*/ 643 w 1921"/>
              <a:gd name="T75" fmla="*/ 169 h 1516"/>
              <a:gd name="T76" fmla="*/ 778 w 1921"/>
              <a:gd name="T77" fmla="*/ 110 h 1516"/>
              <a:gd name="T78" fmla="*/ 913 w 1921"/>
              <a:gd name="T79" fmla="*/ 68 h 1516"/>
              <a:gd name="T80" fmla="*/ 1021 w 1921"/>
              <a:gd name="T81" fmla="*/ 42 h 1516"/>
              <a:gd name="T82" fmla="*/ 1150 w 1921"/>
              <a:gd name="T83" fmla="*/ 25 h 1516"/>
              <a:gd name="T84" fmla="*/ 1446 w 1921"/>
              <a:gd name="T85" fmla="*/ 0 h 15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921" h="1516">
                <a:moveTo>
                  <a:pt x="1446" y="0"/>
                </a:moveTo>
                <a:lnTo>
                  <a:pt x="1219" y="3"/>
                </a:lnTo>
                <a:lnTo>
                  <a:pt x="1142" y="9"/>
                </a:lnTo>
                <a:lnTo>
                  <a:pt x="1047" y="20"/>
                </a:lnTo>
                <a:lnTo>
                  <a:pt x="974" y="29"/>
                </a:lnTo>
                <a:lnTo>
                  <a:pt x="900" y="43"/>
                </a:lnTo>
                <a:lnTo>
                  <a:pt x="828" y="59"/>
                </a:lnTo>
                <a:lnTo>
                  <a:pt x="763" y="76"/>
                </a:lnTo>
                <a:lnTo>
                  <a:pt x="686" y="97"/>
                </a:lnTo>
                <a:lnTo>
                  <a:pt x="593" y="128"/>
                </a:lnTo>
                <a:lnTo>
                  <a:pt x="520" y="156"/>
                </a:lnTo>
                <a:lnTo>
                  <a:pt x="449" y="187"/>
                </a:lnTo>
                <a:lnTo>
                  <a:pt x="401" y="213"/>
                </a:lnTo>
                <a:lnTo>
                  <a:pt x="345" y="244"/>
                </a:lnTo>
                <a:lnTo>
                  <a:pt x="304" y="268"/>
                </a:lnTo>
                <a:lnTo>
                  <a:pt x="261" y="301"/>
                </a:lnTo>
                <a:lnTo>
                  <a:pt x="222" y="332"/>
                </a:lnTo>
                <a:lnTo>
                  <a:pt x="184" y="366"/>
                </a:lnTo>
                <a:lnTo>
                  <a:pt x="155" y="393"/>
                </a:lnTo>
                <a:lnTo>
                  <a:pt x="118" y="431"/>
                </a:lnTo>
                <a:lnTo>
                  <a:pt x="82" y="474"/>
                </a:lnTo>
                <a:lnTo>
                  <a:pt x="58" y="516"/>
                </a:lnTo>
                <a:lnTo>
                  <a:pt x="39" y="552"/>
                </a:lnTo>
                <a:lnTo>
                  <a:pt x="21" y="594"/>
                </a:lnTo>
                <a:lnTo>
                  <a:pt x="6" y="638"/>
                </a:lnTo>
                <a:lnTo>
                  <a:pt x="0" y="695"/>
                </a:lnTo>
                <a:lnTo>
                  <a:pt x="5" y="744"/>
                </a:lnTo>
                <a:lnTo>
                  <a:pt x="14" y="785"/>
                </a:lnTo>
                <a:lnTo>
                  <a:pt x="26" y="826"/>
                </a:lnTo>
                <a:lnTo>
                  <a:pt x="47" y="872"/>
                </a:lnTo>
                <a:lnTo>
                  <a:pt x="66" y="911"/>
                </a:lnTo>
                <a:lnTo>
                  <a:pt x="92" y="946"/>
                </a:lnTo>
                <a:lnTo>
                  <a:pt x="130" y="991"/>
                </a:lnTo>
                <a:lnTo>
                  <a:pt x="179" y="1041"/>
                </a:lnTo>
                <a:lnTo>
                  <a:pt x="229" y="1081"/>
                </a:lnTo>
                <a:lnTo>
                  <a:pt x="271" y="1115"/>
                </a:lnTo>
                <a:lnTo>
                  <a:pt x="325" y="1149"/>
                </a:lnTo>
                <a:lnTo>
                  <a:pt x="377" y="1176"/>
                </a:lnTo>
                <a:lnTo>
                  <a:pt x="437" y="1207"/>
                </a:lnTo>
                <a:lnTo>
                  <a:pt x="512" y="1244"/>
                </a:lnTo>
                <a:lnTo>
                  <a:pt x="585" y="1271"/>
                </a:lnTo>
                <a:lnTo>
                  <a:pt x="667" y="1302"/>
                </a:lnTo>
                <a:lnTo>
                  <a:pt x="836" y="1346"/>
                </a:lnTo>
                <a:lnTo>
                  <a:pt x="978" y="1373"/>
                </a:lnTo>
                <a:lnTo>
                  <a:pt x="1128" y="1393"/>
                </a:lnTo>
                <a:lnTo>
                  <a:pt x="1248" y="1403"/>
                </a:lnTo>
                <a:lnTo>
                  <a:pt x="1403" y="1410"/>
                </a:lnTo>
                <a:lnTo>
                  <a:pt x="1403" y="1515"/>
                </a:lnTo>
                <a:lnTo>
                  <a:pt x="1920" y="1275"/>
                </a:lnTo>
                <a:lnTo>
                  <a:pt x="1397" y="1031"/>
                </a:lnTo>
                <a:lnTo>
                  <a:pt x="1398" y="1139"/>
                </a:lnTo>
                <a:lnTo>
                  <a:pt x="1243" y="1132"/>
                </a:lnTo>
                <a:lnTo>
                  <a:pt x="1128" y="1119"/>
                </a:lnTo>
                <a:lnTo>
                  <a:pt x="1007" y="1098"/>
                </a:lnTo>
                <a:lnTo>
                  <a:pt x="836" y="1054"/>
                </a:lnTo>
                <a:lnTo>
                  <a:pt x="757" y="1025"/>
                </a:lnTo>
                <a:lnTo>
                  <a:pt x="681" y="993"/>
                </a:lnTo>
                <a:lnTo>
                  <a:pt x="619" y="957"/>
                </a:lnTo>
                <a:lnTo>
                  <a:pt x="556" y="922"/>
                </a:lnTo>
                <a:lnTo>
                  <a:pt x="506" y="888"/>
                </a:lnTo>
                <a:lnTo>
                  <a:pt x="464" y="850"/>
                </a:lnTo>
                <a:lnTo>
                  <a:pt x="417" y="806"/>
                </a:lnTo>
                <a:lnTo>
                  <a:pt x="377" y="755"/>
                </a:lnTo>
                <a:lnTo>
                  <a:pt x="348" y="708"/>
                </a:lnTo>
                <a:lnTo>
                  <a:pt x="333" y="664"/>
                </a:lnTo>
                <a:lnTo>
                  <a:pt x="319" y="610"/>
                </a:lnTo>
                <a:lnTo>
                  <a:pt x="317" y="558"/>
                </a:lnTo>
                <a:lnTo>
                  <a:pt x="321" y="522"/>
                </a:lnTo>
                <a:lnTo>
                  <a:pt x="329" y="483"/>
                </a:lnTo>
                <a:lnTo>
                  <a:pt x="348" y="437"/>
                </a:lnTo>
                <a:lnTo>
                  <a:pt x="372" y="393"/>
                </a:lnTo>
                <a:lnTo>
                  <a:pt x="401" y="351"/>
                </a:lnTo>
                <a:lnTo>
                  <a:pt x="440" y="310"/>
                </a:lnTo>
                <a:lnTo>
                  <a:pt x="509" y="251"/>
                </a:lnTo>
                <a:lnTo>
                  <a:pt x="567" y="211"/>
                </a:lnTo>
                <a:lnTo>
                  <a:pt x="643" y="169"/>
                </a:lnTo>
                <a:lnTo>
                  <a:pt x="720" y="133"/>
                </a:lnTo>
                <a:lnTo>
                  <a:pt x="778" y="110"/>
                </a:lnTo>
                <a:lnTo>
                  <a:pt x="847" y="86"/>
                </a:lnTo>
                <a:lnTo>
                  <a:pt x="913" y="68"/>
                </a:lnTo>
                <a:lnTo>
                  <a:pt x="966" y="54"/>
                </a:lnTo>
                <a:lnTo>
                  <a:pt x="1021" y="42"/>
                </a:lnTo>
                <a:lnTo>
                  <a:pt x="1089" y="32"/>
                </a:lnTo>
                <a:lnTo>
                  <a:pt x="1150" y="25"/>
                </a:lnTo>
                <a:lnTo>
                  <a:pt x="1234" y="15"/>
                </a:lnTo>
                <a:lnTo>
                  <a:pt x="1446" y="0"/>
                </a:lnTo>
              </a:path>
            </a:pathLst>
          </a:custGeom>
          <a:gradFill flip="none" rotWithShape="1">
            <a:gsLst>
              <a:gs pos="68000">
                <a:srgbClr val="F4FBFE"/>
              </a:gs>
              <a:gs pos="41000">
                <a:srgbClr val="FFF2CC"/>
              </a:gs>
            </a:gsLst>
            <a:lin ang="5400000" scaled="1"/>
            <a:tileRect/>
          </a:gradFill>
          <a:ln w="15875">
            <a:gradFill flip="none" rotWithShape="1">
              <a:gsLst>
                <a:gs pos="67000">
                  <a:srgbClr val="99DFF9"/>
                </a:gs>
                <a:gs pos="39000">
                  <a:srgbClr val="FFD17D"/>
                </a:gs>
              </a:gsLst>
              <a:lin ang="5400000" scaled="1"/>
              <a:tileRect/>
            </a:grad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schemeClr val="lt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7" name="文本框 46"/>
          <p:cNvSpPr txBox="1"/>
          <p:nvPr/>
        </p:nvSpPr>
        <p:spPr bwMode="auto">
          <a:xfrm>
            <a:off x="7963476" y="2770718"/>
            <a:ext cx="1899493" cy="531835"/>
          </a:xfrm>
          <a:prstGeom prst="rect">
            <a:avLst/>
          </a:prstGeom>
          <a:noFill/>
          <a:ln w="9525">
            <a:noFill/>
            <a:miter lim="800000"/>
            <a:headEnd/>
            <a:tailEnd/>
          </a:ln>
        </p:spPr>
        <p:txBody>
          <a:bodyPr wrap="none" lIns="99980" tIns="49986" rIns="99980" bIns="49986" rtlCol="0">
            <a:spAutoFit/>
          </a:bodyPr>
          <a:lstStyle/>
          <a:p>
            <a:pPr algn="ctr" defTabSz="1001649" eaLnBrk="0" fontAlgn="ctr" hangingPunct="0"/>
            <a:r>
              <a:rPr lang="en-US" sz="1400" b="1" dirty="0" smtClean="0">
                <a:solidFill>
                  <a:srgbClr val="00B0F0"/>
                </a:solidFill>
                <a:latin typeface="Huawei Sans" panose="020C0503030203020204" pitchFamily="34" charset="0"/>
              </a:rPr>
              <a:t>Import OSPF routes</a:t>
            </a:r>
            <a:endParaRPr lang="en-US" altLang="zh-CN" sz="1400" b="1" dirty="0" smtClean="0">
              <a:solidFill>
                <a:srgbClr val="00B0F0"/>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a:p>
            <a:pPr algn="ctr" defTabSz="1001649" eaLnBrk="0" fontAlgn="ctr" hangingPunct="0"/>
            <a:r>
              <a:rPr lang="en-US" sz="1400" b="1" dirty="0" smtClean="0">
                <a:solidFill>
                  <a:srgbClr val="EC7061"/>
                </a:solidFill>
                <a:latin typeface="Huawei Sans" panose="020C0503030203020204" pitchFamily="34" charset="0"/>
              </a:rPr>
              <a:t>into IS-IS</a:t>
            </a:r>
            <a:endParaRPr lang="en-US" altLang="zh-CN" sz="1400" b="1" dirty="0">
              <a:solidFill>
                <a:srgbClr val="EC7061"/>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48" name="文本框 47"/>
          <p:cNvSpPr txBox="1"/>
          <p:nvPr/>
        </p:nvSpPr>
        <p:spPr bwMode="auto">
          <a:xfrm>
            <a:off x="7121898" y="4724720"/>
            <a:ext cx="1897410" cy="531835"/>
          </a:xfrm>
          <a:prstGeom prst="rect">
            <a:avLst/>
          </a:prstGeom>
          <a:noFill/>
          <a:ln w="9525">
            <a:noFill/>
            <a:miter lim="800000"/>
            <a:headEnd/>
            <a:tailEnd/>
          </a:ln>
        </p:spPr>
        <p:txBody>
          <a:bodyPr wrap="square" lIns="99980" tIns="49986" rIns="99980" bIns="49986" rtlCol="0">
            <a:spAutoFit/>
          </a:bodyPr>
          <a:lstStyle/>
          <a:p>
            <a:pPr algn="ctr" defTabSz="1001649" eaLnBrk="0" fontAlgn="ctr" hangingPunct="0"/>
            <a:r>
              <a:rPr lang="en-US" sz="1400" b="1" dirty="0" smtClean="0">
                <a:solidFill>
                  <a:srgbClr val="EC7061"/>
                </a:solidFill>
                <a:latin typeface="Huawei Sans" panose="020C0503030203020204" pitchFamily="34" charset="0"/>
              </a:rPr>
              <a:t>Import IS-IS route</a:t>
            </a:r>
            <a:endParaRPr lang="en-US" altLang="zh-CN" sz="1400" b="1" dirty="0" smtClean="0">
              <a:solidFill>
                <a:srgbClr val="EC7061"/>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a:p>
            <a:pPr algn="ctr" defTabSz="1001649" eaLnBrk="0" fontAlgn="ctr" hangingPunct="0"/>
            <a:r>
              <a:rPr lang="en-US" sz="1400" b="1" dirty="0" smtClean="0">
                <a:solidFill>
                  <a:srgbClr val="00B0F0"/>
                </a:solidFill>
                <a:latin typeface="Huawei Sans" panose="020C0503030203020204" pitchFamily="34" charset="0"/>
              </a:rPr>
              <a:t>into OSPF</a:t>
            </a:r>
            <a:endParaRPr lang="en-US" altLang="zh-CN" sz="1400" b="1" dirty="0">
              <a:solidFill>
                <a:srgbClr val="00B0F0"/>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49" name="文本占位符 12"/>
          <p:cNvSpPr txBox="1">
            <a:spLocks/>
          </p:cNvSpPr>
          <p:nvPr/>
        </p:nvSpPr>
        <p:spPr bwMode="auto">
          <a:xfrm>
            <a:off x="4507426" y="5992403"/>
            <a:ext cx="7348601" cy="401563"/>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Arial"/>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Arial"/>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Arial"/>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Arial"/>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Arial"/>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marL="0" indent="0" fontAlgn="ctr">
              <a:buNone/>
            </a:pPr>
            <a:r>
              <a:rPr lang="en-US" sz="1200" dirty="0" smtClean="0">
                <a:latin typeface="Huawei Sans" panose="020C0503030203020204" pitchFamily="34" charset="0"/>
              </a:rPr>
              <a:t>Question: Can two networks communicate with each other if only OSPF routes are imported to IS-IS?</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183845204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sz="quarter"/>
          </p:nvPr>
        </p:nvSpPr>
        <p:spPr/>
        <p:txBody>
          <a:bodyPr/>
          <a:lstStyle/>
          <a:p>
            <a:r>
              <a:rPr lang="en-US" smtClean="0"/>
              <a:t>IP Routing Basics</a:t>
            </a:r>
            <a:endParaRPr lang="en-US" dirty="0"/>
          </a:p>
        </p:txBody>
      </p:sp>
      <p:sp>
        <p:nvSpPr>
          <p:cNvPr id="5" name="文本占位符 4"/>
          <p:cNvSpPr>
            <a:spLocks noGrp="1"/>
          </p:cNvSpPr>
          <p:nvPr>
            <p:ph type="body" sz="quarter" idx="10"/>
          </p:nvPr>
        </p:nvSpPr>
        <p:spPr/>
        <p:txBody>
          <a:bodyPr/>
          <a:lstStyle/>
          <a:p>
            <a:endParaRPr lang="zh-CN" altLang="en-US"/>
          </a:p>
        </p:txBody>
      </p:sp>
    </p:spTree>
    <p:extLst>
      <p:ext uri="{BB962C8B-B14F-4D97-AF65-F5344CB8AC3E}">
        <p14:creationId xmlns:p14="http://schemas.microsoft.com/office/powerpoint/2010/main" val="2467028753"/>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mtClean="0"/>
              <a:t>Route Import: Route Preference</a:t>
            </a:r>
            <a:endParaRPr lang="en-US" dirty="0"/>
          </a:p>
        </p:txBody>
      </p:sp>
      <p:sp>
        <p:nvSpPr>
          <p:cNvPr id="4" name="文本框 3"/>
          <p:cNvSpPr txBox="1"/>
          <p:nvPr/>
        </p:nvSpPr>
        <p:spPr bwMode="auto">
          <a:xfrm>
            <a:off x="415259" y="3345358"/>
            <a:ext cx="1102800" cy="316392"/>
          </a:xfrm>
          <a:prstGeom prst="rect">
            <a:avLst/>
          </a:prstGeom>
          <a:noFill/>
          <a:ln w="9525">
            <a:noFill/>
            <a:miter lim="800000"/>
            <a:headEnd/>
            <a:tailEnd/>
          </a:ln>
        </p:spPr>
        <p:txBody>
          <a:bodyPr wrap="none" lIns="99980" tIns="49986" rIns="99980" bIns="49986" rtlCol="0">
            <a:spAutoFit/>
          </a:bodyPr>
          <a:lstStyle/>
          <a:p>
            <a:pPr algn="ctr" defTabSz="1001649" eaLnBrk="0" fontAlgn="ctr" hangingPunct="0"/>
            <a:r>
              <a:rPr lang="en-US" sz="1400" dirty="0" smtClean="0">
                <a:latin typeface="Huawei Sans" panose="020C0503030203020204" pitchFamily="34" charset="0"/>
              </a:rPr>
              <a:t>10.1.1.0/24</a:t>
            </a:r>
            <a:endParaRPr lang="en-US" sz="1400" dirty="0">
              <a:latin typeface="Huawei Sans" panose="020C0503030203020204" pitchFamily="34" charset="0"/>
            </a:endParaRPr>
          </a:p>
        </p:txBody>
      </p:sp>
      <p:grpSp>
        <p:nvGrpSpPr>
          <p:cNvPr id="5" name="组合 4"/>
          <p:cNvGrpSpPr/>
          <p:nvPr/>
        </p:nvGrpSpPr>
        <p:grpSpPr>
          <a:xfrm>
            <a:off x="1492154" y="3345358"/>
            <a:ext cx="186041" cy="288179"/>
            <a:chOff x="1546746" y="3577372"/>
            <a:chExt cx="186041" cy="288179"/>
          </a:xfrm>
        </p:grpSpPr>
        <p:cxnSp>
          <p:nvCxnSpPr>
            <p:cNvPr id="6" name="直接连接符 5"/>
            <p:cNvCxnSpPr/>
            <p:nvPr/>
          </p:nvCxnSpPr>
          <p:spPr bwMode="auto">
            <a:xfrm>
              <a:off x="1546746" y="3717093"/>
              <a:ext cx="186041"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7" name="直接连接符 6"/>
            <p:cNvCxnSpPr/>
            <p:nvPr/>
          </p:nvCxnSpPr>
          <p:spPr bwMode="auto">
            <a:xfrm>
              <a:off x="1546746" y="3577372"/>
              <a:ext cx="0" cy="288179"/>
            </a:xfrm>
            <a:prstGeom prst="line">
              <a:avLst/>
            </a:prstGeom>
            <a:solidFill>
              <a:schemeClr val="accent1"/>
            </a:solidFill>
            <a:ln w="19050" cap="flat" cmpd="sng" algn="ctr">
              <a:solidFill>
                <a:schemeClr val="tx1"/>
              </a:solidFill>
              <a:prstDash val="solid"/>
              <a:round/>
              <a:headEnd type="none" w="med" len="med"/>
              <a:tailEnd type="none" w="med" len="med"/>
            </a:ln>
            <a:effectLst/>
          </p:spPr>
        </p:cxnSp>
      </p:grpSp>
      <p:sp>
        <p:nvSpPr>
          <p:cNvPr id="8" name="圆角矩形 7"/>
          <p:cNvSpPr/>
          <p:nvPr/>
        </p:nvSpPr>
        <p:spPr bwMode="auto">
          <a:xfrm>
            <a:off x="3646910" y="2208241"/>
            <a:ext cx="1522800" cy="2559146"/>
          </a:xfrm>
          <a:prstGeom prst="roundRect">
            <a:avLst>
              <a:gd name="adj" fmla="val 7591"/>
            </a:avLst>
          </a:prstGeom>
          <a:solidFill>
            <a:srgbClr val="FFFFCC">
              <a:alpha val="95000"/>
            </a:srgbClr>
          </a:solidFill>
          <a:ln w="9525">
            <a:solidFill>
              <a:srgbClr val="FFD17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schemeClr val="lt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 name="圆角矩形 8"/>
          <p:cNvSpPr/>
          <p:nvPr/>
        </p:nvSpPr>
        <p:spPr bwMode="auto">
          <a:xfrm>
            <a:off x="2001967" y="2208241"/>
            <a:ext cx="1521710" cy="2559146"/>
          </a:xfrm>
          <a:prstGeom prst="roundRect">
            <a:avLst>
              <a:gd name="adj" fmla="val 7591"/>
            </a:avLst>
          </a:prstGeom>
          <a:solidFill>
            <a:srgbClr val="F4FBFE"/>
          </a:solidFill>
          <a:ln w="9525" cap="flat" cmpd="sng" algn="ctr">
            <a:solidFill>
              <a:srgbClr val="99DFF9"/>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1000" b="0" i="0" u="none" strike="noStrike" cap="none" normalizeH="0" baseline="0" dirty="0" smtClean="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 name="文本框 9"/>
          <p:cNvSpPr txBox="1"/>
          <p:nvPr/>
        </p:nvSpPr>
        <p:spPr bwMode="auto">
          <a:xfrm>
            <a:off x="2410620" y="3294768"/>
            <a:ext cx="650755" cy="316392"/>
          </a:xfrm>
          <a:prstGeom prst="rect">
            <a:avLst/>
          </a:prstGeom>
          <a:noFill/>
          <a:ln w="9525">
            <a:noFill/>
            <a:miter lim="800000"/>
            <a:headEnd/>
            <a:tailEnd/>
          </a:ln>
        </p:spPr>
        <p:txBody>
          <a:bodyPr wrap="none" lIns="99980" tIns="49986" rIns="99980" bIns="49986" rtlCol="0">
            <a:spAutoFit/>
          </a:bodyPr>
          <a:lstStyle/>
          <a:p>
            <a:pPr algn="ctr" defTabSz="1001649" eaLnBrk="0" fontAlgn="ctr" hangingPunct="0"/>
            <a:r>
              <a:rPr lang="en-US" sz="1400" b="1" dirty="0" smtClean="0">
                <a:latin typeface="Huawei Sans" panose="020C0503030203020204" pitchFamily="34" charset="0"/>
              </a:rPr>
              <a:t>OSPF</a:t>
            </a:r>
            <a:endParaRPr lang="en-US" altLang="zh-CN" sz="1400" b="1" dirty="0" smtClean="0">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pic>
        <p:nvPicPr>
          <p:cNvPr id="11" name="图片 1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312915" y="4035488"/>
            <a:ext cx="540000" cy="442800"/>
          </a:xfrm>
          <a:prstGeom prst="rect">
            <a:avLst/>
          </a:prstGeom>
        </p:spPr>
      </p:pic>
      <p:cxnSp>
        <p:nvCxnSpPr>
          <p:cNvPr id="12" name="直接连接符 11"/>
          <p:cNvCxnSpPr>
            <a:stCxn id="20" idx="1"/>
            <a:endCxn id="11" idx="1"/>
          </p:cNvCxnSpPr>
          <p:nvPr/>
        </p:nvCxnSpPr>
        <p:spPr bwMode="auto">
          <a:xfrm>
            <a:off x="1669280" y="3478405"/>
            <a:ext cx="1643635" cy="778483"/>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13" name="直接连接符 12"/>
          <p:cNvCxnSpPr>
            <a:stCxn id="11" idx="3"/>
            <a:endCxn id="19" idx="3"/>
          </p:cNvCxnSpPr>
          <p:nvPr/>
        </p:nvCxnSpPr>
        <p:spPr bwMode="auto">
          <a:xfrm flipV="1">
            <a:off x="3852915" y="3478405"/>
            <a:ext cx="1643635" cy="778483"/>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14" name="文本框 13"/>
          <p:cNvSpPr txBox="1"/>
          <p:nvPr/>
        </p:nvSpPr>
        <p:spPr bwMode="auto">
          <a:xfrm>
            <a:off x="1733326" y="3696087"/>
            <a:ext cx="411907" cy="316392"/>
          </a:xfrm>
          <a:prstGeom prst="rect">
            <a:avLst/>
          </a:prstGeom>
          <a:noFill/>
          <a:ln w="9525">
            <a:noFill/>
            <a:miter lim="800000"/>
            <a:headEnd/>
            <a:tailEnd/>
          </a:ln>
        </p:spPr>
        <p:txBody>
          <a:bodyPr wrap="none" lIns="99980" tIns="49986" rIns="99980" bIns="49986" rtlCol="0">
            <a:spAutoFit/>
          </a:bodyPr>
          <a:lstStyle/>
          <a:p>
            <a:pPr algn="ctr" defTabSz="1001649" eaLnBrk="0" fontAlgn="ctr" hangingPunct="0"/>
            <a:r>
              <a:rPr lang="en-US" sz="1400" dirty="0" smtClean="0">
                <a:solidFill>
                  <a:srgbClr val="000000"/>
                </a:solidFill>
                <a:latin typeface="Huawei Sans" panose="020C0503030203020204" pitchFamily="34" charset="0"/>
              </a:rPr>
              <a:t>R1</a:t>
            </a:r>
            <a:endParaRPr lang="en-US" altLang="zh-CN" sz="1400" dirty="0" smtClean="0">
              <a:solidFill>
                <a:srgbClr val="000000"/>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15" name="文本框 14"/>
          <p:cNvSpPr txBox="1"/>
          <p:nvPr/>
        </p:nvSpPr>
        <p:spPr bwMode="auto">
          <a:xfrm>
            <a:off x="3376960" y="2214864"/>
            <a:ext cx="411907" cy="316392"/>
          </a:xfrm>
          <a:prstGeom prst="rect">
            <a:avLst/>
          </a:prstGeom>
          <a:noFill/>
          <a:ln w="9525">
            <a:noFill/>
            <a:miter lim="800000"/>
            <a:headEnd/>
            <a:tailEnd/>
          </a:ln>
        </p:spPr>
        <p:txBody>
          <a:bodyPr wrap="none" lIns="99980" tIns="49986" rIns="99980" bIns="49986" rtlCol="0">
            <a:spAutoFit/>
          </a:bodyPr>
          <a:lstStyle/>
          <a:p>
            <a:pPr algn="ctr" defTabSz="1001649" eaLnBrk="0" fontAlgn="ctr" hangingPunct="0"/>
            <a:r>
              <a:rPr lang="en-US" sz="1400" dirty="0" smtClean="0">
                <a:solidFill>
                  <a:srgbClr val="000000"/>
                </a:solidFill>
                <a:latin typeface="Huawei Sans" panose="020C0503030203020204" pitchFamily="34" charset="0"/>
              </a:rPr>
              <a:t>R2</a:t>
            </a:r>
            <a:endParaRPr lang="en-US" altLang="zh-CN" sz="1400" dirty="0" smtClean="0">
              <a:solidFill>
                <a:srgbClr val="000000"/>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pic>
        <p:nvPicPr>
          <p:cNvPr id="16" name="图片 1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312915" y="2478522"/>
            <a:ext cx="540000" cy="442800"/>
          </a:xfrm>
          <a:prstGeom prst="rect">
            <a:avLst/>
          </a:prstGeom>
        </p:spPr>
      </p:pic>
      <p:cxnSp>
        <p:nvCxnSpPr>
          <p:cNvPr id="17" name="直接连接符 16"/>
          <p:cNvCxnSpPr>
            <a:stCxn id="20" idx="1"/>
            <a:endCxn id="16" idx="1"/>
          </p:cNvCxnSpPr>
          <p:nvPr/>
        </p:nvCxnSpPr>
        <p:spPr bwMode="auto">
          <a:xfrm flipV="1">
            <a:off x="1669280" y="2699922"/>
            <a:ext cx="1643635" cy="778483"/>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18" name="直接连接符 17"/>
          <p:cNvCxnSpPr>
            <a:stCxn id="16" idx="3"/>
            <a:endCxn id="19" idx="3"/>
          </p:cNvCxnSpPr>
          <p:nvPr/>
        </p:nvCxnSpPr>
        <p:spPr bwMode="auto">
          <a:xfrm>
            <a:off x="3852915" y="2699922"/>
            <a:ext cx="1643635" cy="778483"/>
          </a:xfrm>
          <a:prstGeom prst="line">
            <a:avLst/>
          </a:prstGeom>
          <a:solidFill>
            <a:schemeClr val="accent1"/>
          </a:solidFill>
          <a:ln w="19050" cap="flat" cmpd="sng" algn="ctr">
            <a:solidFill>
              <a:schemeClr val="tx1"/>
            </a:solidFill>
            <a:prstDash val="solid"/>
            <a:round/>
            <a:headEnd type="none" w="med" len="med"/>
            <a:tailEnd type="none" w="med" len="med"/>
          </a:ln>
          <a:effectLst/>
        </p:spPr>
      </p:cxnSp>
      <p:pic>
        <p:nvPicPr>
          <p:cNvPr id="19" name="图片 1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956550" y="3257005"/>
            <a:ext cx="540000" cy="442800"/>
          </a:xfrm>
          <a:prstGeom prst="rect">
            <a:avLst/>
          </a:prstGeom>
        </p:spPr>
      </p:pic>
      <p:pic>
        <p:nvPicPr>
          <p:cNvPr id="20" name="图片 1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669280" y="3257005"/>
            <a:ext cx="540000" cy="442800"/>
          </a:xfrm>
          <a:prstGeom prst="rect">
            <a:avLst/>
          </a:prstGeom>
        </p:spPr>
      </p:pic>
      <p:sp>
        <p:nvSpPr>
          <p:cNvPr id="21" name="文本框 20"/>
          <p:cNvSpPr txBox="1"/>
          <p:nvPr/>
        </p:nvSpPr>
        <p:spPr bwMode="auto">
          <a:xfrm>
            <a:off x="3376960" y="4450995"/>
            <a:ext cx="411907" cy="316392"/>
          </a:xfrm>
          <a:prstGeom prst="rect">
            <a:avLst/>
          </a:prstGeom>
          <a:noFill/>
          <a:ln w="9525">
            <a:noFill/>
            <a:miter lim="800000"/>
            <a:headEnd/>
            <a:tailEnd/>
          </a:ln>
        </p:spPr>
        <p:txBody>
          <a:bodyPr wrap="none" lIns="99980" tIns="49986" rIns="99980" bIns="49986" rtlCol="0">
            <a:spAutoFit/>
          </a:bodyPr>
          <a:lstStyle/>
          <a:p>
            <a:pPr algn="ctr" defTabSz="1001649" eaLnBrk="0" fontAlgn="ctr" hangingPunct="0"/>
            <a:r>
              <a:rPr lang="en-US" sz="1400" dirty="0" smtClean="0">
                <a:solidFill>
                  <a:srgbClr val="000000"/>
                </a:solidFill>
                <a:latin typeface="Huawei Sans" panose="020C0503030203020204" pitchFamily="34" charset="0"/>
              </a:rPr>
              <a:t>R3</a:t>
            </a:r>
            <a:endParaRPr lang="en-US" altLang="zh-CN" sz="1400" dirty="0" smtClean="0">
              <a:solidFill>
                <a:srgbClr val="000000"/>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22" name="文本框 21"/>
          <p:cNvSpPr txBox="1"/>
          <p:nvPr/>
        </p:nvSpPr>
        <p:spPr bwMode="auto">
          <a:xfrm>
            <a:off x="5020596" y="3696087"/>
            <a:ext cx="411907" cy="316392"/>
          </a:xfrm>
          <a:prstGeom prst="rect">
            <a:avLst/>
          </a:prstGeom>
          <a:noFill/>
          <a:ln w="9525">
            <a:noFill/>
            <a:miter lim="800000"/>
            <a:headEnd/>
            <a:tailEnd/>
          </a:ln>
        </p:spPr>
        <p:txBody>
          <a:bodyPr wrap="none" lIns="99980" tIns="49986" rIns="99980" bIns="49986" rtlCol="0">
            <a:spAutoFit/>
          </a:bodyPr>
          <a:lstStyle/>
          <a:p>
            <a:pPr algn="ctr" defTabSz="1001649" eaLnBrk="0" fontAlgn="ctr" hangingPunct="0"/>
            <a:r>
              <a:rPr lang="en-US" sz="1400" dirty="0" smtClean="0">
                <a:solidFill>
                  <a:srgbClr val="000000"/>
                </a:solidFill>
                <a:latin typeface="Huawei Sans" panose="020C0503030203020204" pitchFamily="34" charset="0"/>
              </a:rPr>
              <a:t>R4</a:t>
            </a:r>
            <a:endParaRPr lang="en-US" altLang="zh-CN" sz="1400" dirty="0" smtClean="0">
              <a:solidFill>
                <a:srgbClr val="000000"/>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24" name="文本框 23"/>
          <p:cNvSpPr txBox="1"/>
          <p:nvPr/>
        </p:nvSpPr>
        <p:spPr bwMode="auto">
          <a:xfrm>
            <a:off x="3941687" y="3294768"/>
            <a:ext cx="583427" cy="316392"/>
          </a:xfrm>
          <a:prstGeom prst="rect">
            <a:avLst/>
          </a:prstGeom>
          <a:noFill/>
          <a:ln w="9525">
            <a:noFill/>
            <a:miter lim="800000"/>
            <a:headEnd/>
            <a:tailEnd/>
          </a:ln>
        </p:spPr>
        <p:txBody>
          <a:bodyPr wrap="none" lIns="99980" tIns="49986" rIns="99980" bIns="49986" rtlCol="0">
            <a:spAutoFit/>
          </a:bodyPr>
          <a:lstStyle/>
          <a:p>
            <a:pPr algn="ctr" defTabSz="1001649" eaLnBrk="0" fontAlgn="ctr" hangingPunct="0"/>
            <a:r>
              <a:rPr lang="en-US" sz="1400" b="1" dirty="0" smtClean="0">
                <a:latin typeface="Huawei Sans" panose="020C0503030203020204" pitchFamily="34" charset="0"/>
              </a:rPr>
              <a:t>IS-IS</a:t>
            </a:r>
            <a:endParaRPr lang="en-US" altLang="zh-CN" sz="1400" b="1" dirty="0" smtClean="0">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25" name="文本框 24"/>
          <p:cNvSpPr txBox="1"/>
          <p:nvPr/>
        </p:nvSpPr>
        <p:spPr bwMode="auto">
          <a:xfrm>
            <a:off x="729345" y="2547943"/>
            <a:ext cx="1329282" cy="531835"/>
          </a:xfrm>
          <a:prstGeom prst="rect">
            <a:avLst/>
          </a:prstGeom>
          <a:noFill/>
          <a:ln w="9525">
            <a:noFill/>
            <a:miter lim="800000"/>
            <a:headEnd/>
            <a:tailEnd/>
          </a:ln>
        </p:spPr>
        <p:txBody>
          <a:bodyPr wrap="square" lIns="99980" tIns="49986" rIns="99980" bIns="49986" rtlCol="0">
            <a:spAutoFit/>
          </a:bodyPr>
          <a:lstStyle/>
          <a:p>
            <a:pPr algn="ctr" defTabSz="1001649" eaLnBrk="0" fontAlgn="ctr" hangingPunct="0"/>
            <a:r>
              <a:rPr lang="en-US" sz="1400" b="1" dirty="0" smtClean="0">
                <a:latin typeface="Huawei Sans" panose="020C0503030203020204" pitchFamily="34" charset="0"/>
              </a:rPr>
              <a:t>Import direct route</a:t>
            </a:r>
            <a:endParaRPr lang="en-US" altLang="zh-CN" sz="1400" b="1" dirty="0">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26" name="Freeform 4"/>
          <p:cNvSpPr>
            <a:spLocks/>
          </p:cNvSpPr>
          <p:nvPr/>
        </p:nvSpPr>
        <p:spPr bwMode="gray">
          <a:xfrm rot="3514436" flipV="1">
            <a:off x="1323870" y="2918508"/>
            <a:ext cx="309474" cy="598490"/>
          </a:xfrm>
          <a:custGeom>
            <a:avLst/>
            <a:gdLst>
              <a:gd name="T0" fmla="*/ 1219 w 1921"/>
              <a:gd name="T1" fmla="*/ 3 h 1516"/>
              <a:gd name="T2" fmla="*/ 1047 w 1921"/>
              <a:gd name="T3" fmla="*/ 20 h 1516"/>
              <a:gd name="T4" fmla="*/ 900 w 1921"/>
              <a:gd name="T5" fmla="*/ 43 h 1516"/>
              <a:gd name="T6" fmla="*/ 763 w 1921"/>
              <a:gd name="T7" fmla="*/ 76 h 1516"/>
              <a:gd name="T8" fmla="*/ 593 w 1921"/>
              <a:gd name="T9" fmla="*/ 128 h 1516"/>
              <a:gd name="T10" fmla="*/ 449 w 1921"/>
              <a:gd name="T11" fmla="*/ 187 h 1516"/>
              <a:gd name="T12" fmla="*/ 345 w 1921"/>
              <a:gd name="T13" fmla="*/ 244 h 1516"/>
              <a:gd name="T14" fmla="*/ 261 w 1921"/>
              <a:gd name="T15" fmla="*/ 301 h 1516"/>
              <a:gd name="T16" fmla="*/ 184 w 1921"/>
              <a:gd name="T17" fmla="*/ 366 h 1516"/>
              <a:gd name="T18" fmla="*/ 118 w 1921"/>
              <a:gd name="T19" fmla="*/ 431 h 1516"/>
              <a:gd name="T20" fmla="*/ 58 w 1921"/>
              <a:gd name="T21" fmla="*/ 516 h 1516"/>
              <a:gd name="T22" fmla="*/ 21 w 1921"/>
              <a:gd name="T23" fmla="*/ 594 h 1516"/>
              <a:gd name="T24" fmla="*/ 0 w 1921"/>
              <a:gd name="T25" fmla="*/ 695 h 1516"/>
              <a:gd name="T26" fmla="*/ 14 w 1921"/>
              <a:gd name="T27" fmla="*/ 785 h 1516"/>
              <a:gd name="T28" fmla="*/ 47 w 1921"/>
              <a:gd name="T29" fmla="*/ 872 h 1516"/>
              <a:gd name="T30" fmla="*/ 92 w 1921"/>
              <a:gd name="T31" fmla="*/ 946 h 1516"/>
              <a:gd name="T32" fmla="*/ 179 w 1921"/>
              <a:gd name="T33" fmla="*/ 1041 h 1516"/>
              <a:gd name="T34" fmla="*/ 271 w 1921"/>
              <a:gd name="T35" fmla="*/ 1115 h 1516"/>
              <a:gd name="T36" fmla="*/ 377 w 1921"/>
              <a:gd name="T37" fmla="*/ 1176 h 1516"/>
              <a:gd name="T38" fmla="*/ 512 w 1921"/>
              <a:gd name="T39" fmla="*/ 1244 h 1516"/>
              <a:gd name="T40" fmla="*/ 667 w 1921"/>
              <a:gd name="T41" fmla="*/ 1302 h 1516"/>
              <a:gd name="T42" fmla="*/ 978 w 1921"/>
              <a:gd name="T43" fmla="*/ 1373 h 1516"/>
              <a:gd name="T44" fmla="*/ 1248 w 1921"/>
              <a:gd name="T45" fmla="*/ 1403 h 1516"/>
              <a:gd name="T46" fmla="*/ 1403 w 1921"/>
              <a:gd name="T47" fmla="*/ 1515 h 1516"/>
              <a:gd name="T48" fmla="*/ 1397 w 1921"/>
              <a:gd name="T49" fmla="*/ 1031 h 1516"/>
              <a:gd name="T50" fmla="*/ 1243 w 1921"/>
              <a:gd name="T51" fmla="*/ 1132 h 1516"/>
              <a:gd name="T52" fmla="*/ 1007 w 1921"/>
              <a:gd name="T53" fmla="*/ 1098 h 1516"/>
              <a:gd name="T54" fmla="*/ 757 w 1921"/>
              <a:gd name="T55" fmla="*/ 1025 h 1516"/>
              <a:gd name="T56" fmla="*/ 619 w 1921"/>
              <a:gd name="T57" fmla="*/ 957 h 1516"/>
              <a:gd name="T58" fmla="*/ 506 w 1921"/>
              <a:gd name="T59" fmla="*/ 888 h 1516"/>
              <a:gd name="T60" fmla="*/ 417 w 1921"/>
              <a:gd name="T61" fmla="*/ 806 h 1516"/>
              <a:gd name="T62" fmla="*/ 348 w 1921"/>
              <a:gd name="T63" fmla="*/ 708 h 1516"/>
              <a:gd name="T64" fmla="*/ 319 w 1921"/>
              <a:gd name="T65" fmla="*/ 610 h 1516"/>
              <a:gd name="T66" fmla="*/ 321 w 1921"/>
              <a:gd name="T67" fmla="*/ 522 h 1516"/>
              <a:gd name="T68" fmla="*/ 348 w 1921"/>
              <a:gd name="T69" fmla="*/ 437 h 1516"/>
              <a:gd name="T70" fmla="*/ 401 w 1921"/>
              <a:gd name="T71" fmla="*/ 351 h 1516"/>
              <a:gd name="T72" fmla="*/ 509 w 1921"/>
              <a:gd name="T73" fmla="*/ 251 h 1516"/>
              <a:gd name="T74" fmla="*/ 643 w 1921"/>
              <a:gd name="T75" fmla="*/ 169 h 1516"/>
              <a:gd name="T76" fmla="*/ 778 w 1921"/>
              <a:gd name="T77" fmla="*/ 110 h 1516"/>
              <a:gd name="T78" fmla="*/ 913 w 1921"/>
              <a:gd name="T79" fmla="*/ 68 h 1516"/>
              <a:gd name="T80" fmla="*/ 1021 w 1921"/>
              <a:gd name="T81" fmla="*/ 42 h 1516"/>
              <a:gd name="T82" fmla="*/ 1150 w 1921"/>
              <a:gd name="T83" fmla="*/ 25 h 1516"/>
              <a:gd name="T84" fmla="*/ 1446 w 1921"/>
              <a:gd name="T85" fmla="*/ 0 h 15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921" h="1516">
                <a:moveTo>
                  <a:pt x="1446" y="0"/>
                </a:moveTo>
                <a:lnTo>
                  <a:pt x="1219" y="3"/>
                </a:lnTo>
                <a:lnTo>
                  <a:pt x="1142" y="9"/>
                </a:lnTo>
                <a:lnTo>
                  <a:pt x="1047" y="20"/>
                </a:lnTo>
                <a:lnTo>
                  <a:pt x="974" y="29"/>
                </a:lnTo>
                <a:lnTo>
                  <a:pt x="900" y="43"/>
                </a:lnTo>
                <a:lnTo>
                  <a:pt x="828" y="59"/>
                </a:lnTo>
                <a:lnTo>
                  <a:pt x="763" y="76"/>
                </a:lnTo>
                <a:lnTo>
                  <a:pt x="686" y="97"/>
                </a:lnTo>
                <a:lnTo>
                  <a:pt x="593" y="128"/>
                </a:lnTo>
                <a:lnTo>
                  <a:pt x="520" y="156"/>
                </a:lnTo>
                <a:lnTo>
                  <a:pt x="449" y="187"/>
                </a:lnTo>
                <a:lnTo>
                  <a:pt x="401" y="213"/>
                </a:lnTo>
                <a:lnTo>
                  <a:pt x="345" y="244"/>
                </a:lnTo>
                <a:lnTo>
                  <a:pt x="304" y="268"/>
                </a:lnTo>
                <a:lnTo>
                  <a:pt x="261" y="301"/>
                </a:lnTo>
                <a:lnTo>
                  <a:pt x="222" y="332"/>
                </a:lnTo>
                <a:lnTo>
                  <a:pt x="184" y="366"/>
                </a:lnTo>
                <a:lnTo>
                  <a:pt x="155" y="393"/>
                </a:lnTo>
                <a:lnTo>
                  <a:pt x="118" y="431"/>
                </a:lnTo>
                <a:lnTo>
                  <a:pt x="82" y="474"/>
                </a:lnTo>
                <a:lnTo>
                  <a:pt x="58" y="516"/>
                </a:lnTo>
                <a:lnTo>
                  <a:pt x="39" y="552"/>
                </a:lnTo>
                <a:lnTo>
                  <a:pt x="21" y="594"/>
                </a:lnTo>
                <a:lnTo>
                  <a:pt x="6" y="638"/>
                </a:lnTo>
                <a:lnTo>
                  <a:pt x="0" y="695"/>
                </a:lnTo>
                <a:lnTo>
                  <a:pt x="5" y="744"/>
                </a:lnTo>
                <a:lnTo>
                  <a:pt x="14" y="785"/>
                </a:lnTo>
                <a:lnTo>
                  <a:pt x="26" y="826"/>
                </a:lnTo>
                <a:lnTo>
                  <a:pt x="47" y="872"/>
                </a:lnTo>
                <a:lnTo>
                  <a:pt x="66" y="911"/>
                </a:lnTo>
                <a:lnTo>
                  <a:pt x="92" y="946"/>
                </a:lnTo>
                <a:lnTo>
                  <a:pt x="130" y="991"/>
                </a:lnTo>
                <a:lnTo>
                  <a:pt x="179" y="1041"/>
                </a:lnTo>
                <a:lnTo>
                  <a:pt x="229" y="1081"/>
                </a:lnTo>
                <a:lnTo>
                  <a:pt x="271" y="1115"/>
                </a:lnTo>
                <a:lnTo>
                  <a:pt x="325" y="1149"/>
                </a:lnTo>
                <a:lnTo>
                  <a:pt x="377" y="1176"/>
                </a:lnTo>
                <a:lnTo>
                  <a:pt x="437" y="1207"/>
                </a:lnTo>
                <a:lnTo>
                  <a:pt x="512" y="1244"/>
                </a:lnTo>
                <a:lnTo>
                  <a:pt x="585" y="1271"/>
                </a:lnTo>
                <a:lnTo>
                  <a:pt x="667" y="1302"/>
                </a:lnTo>
                <a:lnTo>
                  <a:pt x="836" y="1346"/>
                </a:lnTo>
                <a:lnTo>
                  <a:pt x="978" y="1373"/>
                </a:lnTo>
                <a:lnTo>
                  <a:pt x="1128" y="1393"/>
                </a:lnTo>
                <a:lnTo>
                  <a:pt x="1248" y="1403"/>
                </a:lnTo>
                <a:lnTo>
                  <a:pt x="1403" y="1410"/>
                </a:lnTo>
                <a:lnTo>
                  <a:pt x="1403" y="1515"/>
                </a:lnTo>
                <a:lnTo>
                  <a:pt x="1920" y="1275"/>
                </a:lnTo>
                <a:lnTo>
                  <a:pt x="1397" y="1031"/>
                </a:lnTo>
                <a:lnTo>
                  <a:pt x="1398" y="1139"/>
                </a:lnTo>
                <a:lnTo>
                  <a:pt x="1243" y="1132"/>
                </a:lnTo>
                <a:lnTo>
                  <a:pt x="1128" y="1119"/>
                </a:lnTo>
                <a:lnTo>
                  <a:pt x="1007" y="1098"/>
                </a:lnTo>
                <a:lnTo>
                  <a:pt x="836" y="1054"/>
                </a:lnTo>
                <a:lnTo>
                  <a:pt x="757" y="1025"/>
                </a:lnTo>
                <a:lnTo>
                  <a:pt x="681" y="993"/>
                </a:lnTo>
                <a:lnTo>
                  <a:pt x="619" y="957"/>
                </a:lnTo>
                <a:lnTo>
                  <a:pt x="556" y="922"/>
                </a:lnTo>
                <a:lnTo>
                  <a:pt x="506" y="888"/>
                </a:lnTo>
                <a:lnTo>
                  <a:pt x="464" y="850"/>
                </a:lnTo>
                <a:lnTo>
                  <a:pt x="417" y="806"/>
                </a:lnTo>
                <a:lnTo>
                  <a:pt x="377" y="755"/>
                </a:lnTo>
                <a:lnTo>
                  <a:pt x="348" y="708"/>
                </a:lnTo>
                <a:lnTo>
                  <a:pt x="333" y="664"/>
                </a:lnTo>
                <a:lnTo>
                  <a:pt x="319" y="610"/>
                </a:lnTo>
                <a:lnTo>
                  <a:pt x="317" y="558"/>
                </a:lnTo>
                <a:lnTo>
                  <a:pt x="321" y="522"/>
                </a:lnTo>
                <a:lnTo>
                  <a:pt x="329" y="483"/>
                </a:lnTo>
                <a:lnTo>
                  <a:pt x="348" y="437"/>
                </a:lnTo>
                <a:lnTo>
                  <a:pt x="372" y="393"/>
                </a:lnTo>
                <a:lnTo>
                  <a:pt x="401" y="351"/>
                </a:lnTo>
                <a:lnTo>
                  <a:pt x="440" y="310"/>
                </a:lnTo>
                <a:lnTo>
                  <a:pt x="509" y="251"/>
                </a:lnTo>
                <a:lnTo>
                  <a:pt x="567" y="211"/>
                </a:lnTo>
                <a:lnTo>
                  <a:pt x="643" y="169"/>
                </a:lnTo>
                <a:lnTo>
                  <a:pt x="720" y="133"/>
                </a:lnTo>
                <a:lnTo>
                  <a:pt x="778" y="110"/>
                </a:lnTo>
                <a:lnTo>
                  <a:pt x="847" y="86"/>
                </a:lnTo>
                <a:lnTo>
                  <a:pt x="913" y="68"/>
                </a:lnTo>
                <a:lnTo>
                  <a:pt x="966" y="54"/>
                </a:lnTo>
                <a:lnTo>
                  <a:pt x="1021" y="42"/>
                </a:lnTo>
                <a:lnTo>
                  <a:pt x="1089" y="32"/>
                </a:lnTo>
                <a:lnTo>
                  <a:pt x="1150" y="25"/>
                </a:lnTo>
                <a:lnTo>
                  <a:pt x="1234" y="15"/>
                </a:lnTo>
                <a:lnTo>
                  <a:pt x="1446" y="0"/>
                </a:lnTo>
              </a:path>
            </a:pathLst>
          </a:custGeom>
          <a:gradFill flip="none" rotWithShape="1">
            <a:gsLst>
              <a:gs pos="0">
                <a:schemeClr val="accent1">
                  <a:lumMod val="5000"/>
                  <a:lumOff val="95000"/>
                  <a:alpha val="0"/>
                </a:schemeClr>
              </a:gs>
              <a:gs pos="26000">
                <a:srgbClr val="F4FBFE"/>
              </a:gs>
            </a:gsLst>
            <a:lin ang="7200000" scaled="0"/>
            <a:tileRect/>
          </a:gradFill>
          <a:ln w="15875">
            <a:gradFill flip="none" rotWithShape="1">
              <a:gsLst>
                <a:gs pos="100000">
                  <a:schemeClr val="accent1">
                    <a:lumMod val="0"/>
                    <a:lumOff val="100000"/>
                    <a:alpha val="0"/>
                  </a:schemeClr>
                </a:gs>
                <a:gs pos="35000">
                  <a:srgbClr val="99DFF9"/>
                </a:gs>
              </a:gsLst>
              <a:lin ang="18600000" scaled="0"/>
              <a:tileRect/>
            </a:grad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schemeClr val="lt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7" name="Freeform 4"/>
          <p:cNvSpPr>
            <a:spLocks/>
          </p:cNvSpPr>
          <p:nvPr/>
        </p:nvSpPr>
        <p:spPr bwMode="gray">
          <a:xfrm rot="3514436" flipV="1">
            <a:off x="3440135" y="1799394"/>
            <a:ext cx="309474" cy="598490"/>
          </a:xfrm>
          <a:custGeom>
            <a:avLst/>
            <a:gdLst>
              <a:gd name="T0" fmla="*/ 1219 w 1921"/>
              <a:gd name="T1" fmla="*/ 3 h 1516"/>
              <a:gd name="T2" fmla="*/ 1047 w 1921"/>
              <a:gd name="T3" fmla="*/ 20 h 1516"/>
              <a:gd name="T4" fmla="*/ 900 w 1921"/>
              <a:gd name="T5" fmla="*/ 43 h 1516"/>
              <a:gd name="T6" fmla="*/ 763 w 1921"/>
              <a:gd name="T7" fmla="*/ 76 h 1516"/>
              <a:gd name="T8" fmla="*/ 593 w 1921"/>
              <a:gd name="T9" fmla="*/ 128 h 1516"/>
              <a:gd name="T10" fmla="*/ 449 w 1921"/>
              <a:gd name="T11" fmla="*/ 187 h 1516"/>
              <a:gd name="T12" fmla="*/ 345 w 1921"/>
              <a:gd name="T13" fmla="*/ 244 h 1516"/>
              <a:gd name="T14" fmla="*/ 261 w 1921"/>
              <a:gd name="T15" fmla="*/ 301 h 1516"/>
              <a:gd name="T16" fmla="*/ 184 w 1921"/>
              <a:gd name="T17" fmla="*/ 366 h 1516"/>
              <a:gd name="T18" fmla="*/ 118 w 1921"/>
              <a:gd name="T19" fmla="*/ 431 h 1516"/>
              <a:gd name="T20" fmla="*/ 58 w 1921"/>
              <a:gd name="T21" fmla="*/ 516 h 1516"/>
              <a:gd name="T22" fmla="*/ 21 w 1921"/>
              <a:gd name="T23" fmla="*/ 594 h 1516"/>
              <a:gd name="T24" fmla="*/ 0 w 1921"/>
              <a:gd name="T25" fmla="*/ 695 h 1516"/>
              <a:gd name="T26" fmla="*/ 14 w 1921"/>
              <a:gd name="T27" fmla="*/ 785 h 1516"/>
              <a:gd name="T28" fmla="*/ 47 w 1921"/>
              <a:gd name="T29" fmla="*/ 872 h 1516"/>
              <a:gd name="T30" fmla="*/ 92 w 1921"/>
              <a:gd name="T31" fmla="*/ 946 h 1516"/>
              <a:gd name="T32" fmla="*/ 179 w 1921"/>
              <a:gd name="T33" fmla="*/ 1041 h 1516"/>
              <a:gd name="T34" fmla="*/ 271 w 1921"/>
              <a:gd name="T35" fmla="*/ 1115 h 1516"/>
              <a:gd name="T36" fmla="*/ 377 w 1921"/>
              <a:gd name="T37" fmla="*/ 1176 h 1516"/>
              <a:gd name="T38" fmla="*/ 512 w 1921"/>
              <a:gd name="T39" fmla="*/ 1244 h 1516"/>
              <a:gd name="T40" fmla="*/ 667 w 1921"/>
              <a:gd name="T41" fmla="*/ 1302 h 1516"/>
              <a:gd name="T42" fmla="*/ 978 w 1921"/>
              <a:gd name="T43" fmla="*/ 1373 h 1516"/>
              <a:gd name="T44" fmla="*/ 1248 w 1921"/>
              <a:gd name="T45" fmla="*/ 1403 h 1516"/>
              <a:gd name="T46" fmla="*/ 1403 w 1921"/>
              <a:gd name="T47" fmla="*/ 1515 h 1516"/>
              <a:gd name="T48" fmla="*/ 1397 w 1921"/>
              <a:gd name="T49" fmla="*/ 1031 h 1516"/>
              <a:gd name="T50" fmla="*/ 1243 w 1921"/>
              <a:gd name="T51" fmla="*/ 1132 h 1516"/>
              <a:gd name="T52" fmla="*/ 1007 w 1921"/>
              <a:gd name="T53" fmla="*/ 1098 h 1516"/>
              <a:gd name="T54" fmla="*/ 757 w 1921"/>
              <a:gd name="T55" fmla="*/ 1025 h 1516"/>
              <a:gd name="T56" fmla="*/ 619 w 1921"/>
              <a:gd name="T57" fmla="*/ 957 h 1516"/>
              <a:gd name="T58" fmla="*/ 506 w 1921"/>
              <a:gd name="T59" fmla="*/ 888 h 1516"/>
              <a:gd name="T60" fmla="*/ 417 w 1921"/>
              <a:gd name="T61" fmla="*/ 806 h 1516"/>
              <a:gd name="T62" fmla="*/ 348 w 1921"/>
              <a:gd name="T63" fmla="*/ 708 h 1516"/>
              <a:gd name="T64" fmla="*/ 319 w 1921"/>
              <a:gd name="T65" fmla="*/ 610 h 1516"/>
              <a:gd name="T66" fmla="*/ 321 w 1921"/>
              <a:gd name="T67" fmla="*/ 522 h 1516"/>
              <a:gd name="T68" fmla="*/ 348 w 1921"/>
              <a:gd name="T69" fmla="*/ 437 h 1516"/>
              <a:gd name="T70" fmla="*/ 401 w 1921"/>
              <a:gd name="T71" fmla="*/ 351 h 1516"/>
              <a:gd name="T72" fmla="*/ 509 w 1921"/>
              <a:gd name="T73" fmla="*/ 251 h 1516"/>
              <a:gd name="T74" fmla="*/ 643 w 1921"/>
              <a:gd name="T75" fmla="*/ 169 h 1516"/>
              <a:gd name="T76" fmla="*/ 778 w 1921"/>
              <a:gd name="T77" fmla="*/ 110 h 1516"/>
              <a:gd name="T78" fmla="*/ 913 w 1921"/>
              <a:gd name="T79" fmla="*/ 68 h 1516"/>
              <a:gd name="T80" fmla="*/ 1021 w 1921"/>
              <a:gd name="T81" fmla="*/ 42 h 1516"/>
              <a:gd name="T82" fmla="*/ 1150 w 1921"/>
              <a:gd name="T83" fmla="*/ 25 h 1516"/>
              <a:gd name="T84" fmla="*/ 1446 w 1921"/>
              <a:gd name="T85" fmla="*/ 0 h 15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921" h="1516">
                <a:moveTo>
                  <a:pt x="1446" y="0"/>
                </a:moveTo>
                <a:lnTo>
                  <a:pt x="1219" y="3"/>
                </a:lnTo>
                <a:lnTo>
                  <a:pt x="1142" y="9"/>
                </a:lnTo>
                <a:lnTo>
                  <a:pt x="1047" y="20"/>
                </a:lnTo>
                <a:lnTo>
                  <a:pt x="974" y="29"/>
                </a:lnTo>
                <a:lnTo>
                  <a:pt x="900" y="43"/>
                </a:lnTo>
                <a:lnTo>
                  <a:pt x="828" y="59"/>
                </a:lnTo>
                <a:lnTo>
                  <a:pt x="763" y="76"/>
                </a:lnTo>
                <a:lnTo>
                  <a:pt x="686" y="97"/>
                </a:lnTo>
                <a:lnTo>
                  <a:pt x="593" y="128"/>
                </a:lnTo>
                <a:lnTo>
                  <a:pt x="520" y="156"/>
                </a:lnTo>
                <a:lnTo>
                  <a:pt x="449" y="187"/>
                </a:lnTo>
                <a:lnTo>
                  <a:pt x="401" y="213"/>
                </a:lnTo>
                <a:lnTo>
                  <a:pt x="345" y="244"/>
                </a:lnTo>
                <a:lnTo>
                  <a:pt x="304" y="268"/>
                </a:lnTo>
                <a:lnTo>
                  <a:pt x="261" y="301"/>
                </a:lnTo>
                <a:lnTo>
                  <a:pt x="222" y="332"/>
                </a:lnTo>
                <a:lnTo>
                  <a:pt x="184" y="366"/>
                </a:lnTo>
                <a:lnTo>
                  <a:pt x="155" y="393"/>
                </a:lnTo>
                <a:lnTo>
                  <a:pt x="118" y="431"/>
                </a:lnTo>
                <a:lnTo>
                  <a:pt x="82" y="474"/>
                </a:lnTo>
                <a:lnTo>
                  <a:pt x="58" y="516"/>
                </a:lnTo>
                <a:lnTo>
                  <a:pt x="39" y="552"/>
                </a:lnTo>
                <a:lnTo>
                  <a:pt x="21" y="594"/>
                </a:lnTo>
                <a:lnTo>
                  <a:pt x="6" y="638"/>
                </a:lnTo>
                <a:lnTo>
                  <a:pt x="0" y="695"/>
                </a:lnTo>
                <a:lnTo>
                  <a:pt x="5" y="744"/>
                </a:lnTo>
                <a:lnTo>
                  <a:pt x="14" y="785"/>
                </a:lnTo>
                <a:lnTo>
                  <a:pt x="26" y="826"/>
                </a:lnTo>
                <a:lnTo>
                  <a:pt x="47" y="872"/>
                </a:lnTo>
                <a:lnTo>
                  <a:pt x="66" y="911"/>
                </a:lnTo>
                <a:lnTo>
                  <a:pt x="92" y="946"/>
                </a:lnTo>
                <a:lnTo>
                  <a:pt x="130" y="991"/>
                </a:lnTo>
                <a:lnTo>
                  <a:pt x="179" y="1041"/>
                </a:lnTo>
                <a:lnTo>
                  <a:pt x="229" y="1081"/>
                </a:lnTo>
                <a:lnTo>
                  <a:pt x="271" y="1115"/>
                </a:lnTo>
                <a:lnTo>
                  <a:pt x="325" y="1149"/>
                </a:lnTo>
                <a:lnTo>
                  <a:pt x="377" y="1176"/>
                </a:lnTo>
                <a:lnTo>
                  <a:pt x="437" y="1207"/>
                </a:lnTo>
                <a:lnTo>
                  <a:pt x="512" y="1244"/>
                </a:lnTo>
                <a:lnTo>
                  <a:pt x="585" y="1271"/>
                </a:lnTo>
                <a:lnTo>
                  <a:pt x="667" y="1302"/>
                </a:lnTo>
                <a:lnTo>
                  <a:pt x="836" y="1346"/>
                </a:lnTo>
                <a:lnTo>
                  <a:pt x="978" y="1373"/>
                </a:lnTo>
                <a:lnTo>
                  <a:pt x="1128" y="1393"/>
                </a:lnTo>
                <a:lnTo>
                  <a:pt x="1248" y="1403"/>
                </a:lnTo>
                <a:lnTo>
                  <a:pt x="1403" y="1410"/>
                </a:lnTo>
                <a:lnTo>
                  <a:pt x="1403" y="1515"/>
                </a:lnTo>
                <a:lnTo>
                  <a:pt x="1920" y="1275"/>
                </a:lnTo>
                <a:lnTo>
                  <a:pt x="1397" y="1031"/>
                </a:lnTo>
                <a:lnTo>
                  <a:pt x="1398" y="1139"/>
                </a:lnTo>
                <a:lnTo>
                  <a:pt x="1243" y="1132"/>
                </a:lnTo>
                <a:lnTo>
                  <a:pt x="1128" y="1119"/>
                </a:lnTo>
                <a:lnTo>
                  <a:pt x="1007" y="1098"/>
                </a:lnTo>
                <a:lnTo>
                  <a:pt x="836" y="1054"/>
                </a:lnTo>
                <a:lnTo>
                  <a:pt x="757" y="1025"/>
                </a:lnTo>
                <a:lnTo>
                  <a:pt x="681" y="993"/>
                </a:lnTo>
                <a:lnTo>
                  <a:pt x="619" y="957"/>
                </a:lnTo>
                <a:lnTo>
                  <a:pt x="556" y="922"/>
                </a:lnTo>
                <a:lnTo>
                  <a:pt x="506" y="888"/>
                </a:lnTo>
                <a:lnTo>
                  <a:pt x="464" y="850"/>
                </a:lnTo>
                <a:lnTo>
                  <a:pt x="417" y="806"/>
                </a:lnTo>
                <a:lnTo>
                  <a:pt x="377" y="755"/>
                </a:lnTo>
                <a:lnTo>
                  <a:pt x="348" y="708"/>
                </a:lnTo>
                <a:lnTo>
                  <a:pt x="333" y="664"/>
                </a:lnTo>
                <a:lnTo>
                  <a:pt x="319" y="610"/>
                </a:lnTo>
                <a:lnTo>
                  <a:pt x="317" y="558"/>
                </a:lnTo>
                <a:lnTo>
                  <a:pt x="321" y="522"/>
                </a:lnTo>
                <a:lnTo>
                  <a:pt x="329" y="483"/>
                </a:lnTo>
                <a:lnTo>
                  <a:pt x="348" y="437"/>
                </a:lnTo>
                <a:lnTo>
                  <a:pt x="372" y="393"/>
                </a:lnTo>
                <a:lnTo>
                  <a:pt x="401" y="351"/>
                </a:lnTo>
                <a:lnTo>
                  <a:pt x="440" y="310"/>
                </a:lnTo>
                <a:lnTo>
                  <a:pt x="509" y="251"/>
                </a:lnTo>
                <a:lnTo>
                  <a:pt x="567" y="211"/>
                </a:lnTo>
                <a:lnTo>
                  <a:pt x="643" y="169"/>
                </a:lnTo>
                <a:lnTo>
                  <a:pt x="720" y="133"/>
                </a:lnTo>
                <a:lnTo>
                  <a:pt x="778" y="110"/>
                </a:lnTo>
                <a:lnTo>
                  <a:pt x="847" y="86"/>
                </a:lnTo>
                <a:lnTo>
                  <a:pt x="913" y="68"/>
                </a:lnTo>
                <a:lnTo>
                  <a:pt x="966" y="54"/>
                </a:lnTo>
                <a:lnTo>
                  <a:pt x="1021" y="42"/>
                </a:lnTo>
                <a:lnTo>
                  <a:pt x="1089" y="32"/>
                </a:lnTo>
                <a:lnTo>
                  <a:pt x="1150" y="25"/>
                </a:lnTo>
                <a:lnTo>
                  <a:pt x="1234" y="15"/>
                </a:lnTo>
                <a:lnTo>
                  <a:pt x="1446" y="0"/>
                </a:lnTo>
              </a:path>
            </a:pathLst>
          </a:custGeom>
          <a:gradFill flip="none" rotWithShape="1">
            <a:gsLst>
              <a:gs pos="0">
                <a:schemeClr val="bg1"/>
              </a:gs>
              <a:gs pos="65000">
                <a:srgbClr val="FFFFCC"/>
              </a:gs>
            </a:gsLst>
            <a:lin ang="7200000" scaled="0"/>
            <a:tileRect/>
          </a:gradFill>
          <a:ln w="15875">
            <a:gradFill flip="none" rotWithShape="1">
              <a:gsLst>
                <a:gs pos="100000">
                  <a:schemeClr val="accent1">
                    <a:lumMod val="0"/>
                    <a:lumOff val="100000"/>
                    <a:alpha val="0"/>
                  </a:schemeClr>
                </a:gs>
                <a:gs pos="35000">
                  <a:srgbClr val="FFD17D"/>
                </a:gs>
              </a:gsLst>
              <a:lin ang="18600000" scaled="0"/>
              <a:tileRect/>
            </a:grad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8" name="文本框 27"/>
          <p:cNvSpPr txBox="1"/>
          <p:nvPr/>
        </p:nvSpPr>
        <p:spPr bwMode="auto">
          <a:xfrm>
            <a:off x="2863666" y="1548354"/>
            <a:ext cx="2739467" cy="316392"/>
          </a:xfrm>
          <a:prstGeom prst="rect">
            <a:avLst/>
          </a:prstGeom>
          <a:noFill/>
          <a:ln w="9525">
            <a:noFill/>
            <a:miter lim="800000"/>
            <a:headEnd/>
            <a:tailEnd/>
          </a:ln>
        </p:spPr>
        <p:txBody>
          <a:bodyPr wrap="none" lIns="99980" tIns="49986" rIns="99980" bIns="49986" rtlCol="0">
            <a:spAutoFit/>
          </a:bodyPr>
          <a:lstStyle/>
          <a:p>
            <a:pPr algn="ctr" defTabSz="1001649" eaLnBrk="0" fontAlgn="ctr" hangingPunct="0"/>
            <a:r>
              <a:rPr lang="en-US" sz="1400" b="1" dirty="0" smtClean="0">
                <a:latin typeface="Huawei Sans" panose="020C0503030203020204" pitchFamily="34" charset="0"/>
              </a:rPr>
              <a:t>Import OSPF routes into IS-IS</a:t>
            </a:r>
            <a:endParaRPr lang="en-US" altLang="zh-CN" sz="1400" b="1" dirty="0">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cxnSp>
        <p:nvCxnSpPr>
          <p:cNvPr id="29" name="直接连接符 28"/>
          <p:cNvCxnSpPr/>
          <p:nvPr/>
        </p:nvCxnSpPr>
        <p:spPr bwMode="auto">
          <a:xfrm flipV="1">
            <a:off x="2203549" y="2604931"/>
            <a:ext cx="976973" cy="480896"/>
          </a:xfrm>
          <a:prstGeom prst="line">
            <a:avLst/>
          </a:prstGeom>
          <a:solidFill>
            <a:schemeClr val="accent1"/>
          </a:solidFill>
          <a:ln w="19050" cap="flat" cmpd="sng" algn="ctr">
            <a:solidFill>
              <a:srgbClr val="00B0F0"/>
            </a:solidFill>
            <a:prstDash val="solid"/>
            <a:round/>
            <a:headEnd type="none" w="med" len="med"/>
            <a:tailEnd type="triangle" w="med" len="med"/>
          </a:ln>
          <a:effectLst/>
        </p:spPr>
      </p:cxnSp>
      <p:cxnSp>
        <p:nvCxnSpPr>
          <p:cNvPr id="30" name="直接连接符 29"/>
          <p:cNvCxnSpPr/>
          <p:nvPr/>
        </p:nvCxnSpPr>
        <p:spPr bwMode="auto">
          <a:xfrm>
            <a:off x="2203549" y="3886692"/>
            <a:ext cx="976973" cy="480896"/>
          </a:xfrm>
          <a:prstGeom prst="line">
            <a:avLst/>
          </a:prstGeom>
          <a:solidFill>
            <a:schemeClr val="accent1"/>
          </a:solidFill>
          <a:ln w="19050" cap="flat" cmpd="sng" algn="ctr">
            <a:solidFill>
              <a:srgbClr val="00B0F0"/>
            </a:solidFill>
            <a:prstDash val="solid"/>
            <a:round/>
            <a:headEnd type="none" w="med" len="med"/>
            <a:tailEnd type="triangle" w="med" len="med"/>
          </a:ln>
          <a:effectLst/>
        </p:spPr>
      </p:cxnSp>
      <p:cxnSp>
        <p:nvCxnSpPr>
          <p:cNvPr id="31" name="直接连接符 30"/>
          <p:cNvCxnSpPr/>
          <p:nvPr/>
        </p:nvCxnSpPr>
        <p:spPr bwMode="auto">
          <a:xfrm>
            <a:off x="3978702" y="2614753"/>
            <a:ext cx="976973" cy="480896"/>
          </a:xfrm>
          <a:prstGeom prst="line">
            <a:avLst/>
          </a:prstGeom>
          <a:solidFill>
            <a:schemeClr val="accent1"/>
          </a:solidFill>
          <a:ln w="19050" cap="flat" cmpd="sng" algn="ctr">
            <a:solidFill>
              <a:srgbClr val="EC7061"/>
            </a:solidFill>
            <a:prstDash val="dash"/>
            <a:round/>
            <a:headEnd type="none" w="med" len="med"/>
            <a:tailEnd type="triangle" w="med" len="med"/>
          </a:ln>
          <a:effectLst/>
        </p:spPr>
      </p:cxnSp>
      <p:cxnSp>
        <p:nvCxnSpPr>
          <p:cNvPr id="32" name="直接连接符 31"/>
          <p:cNvCxnSpPr/>
          <p:nvPr/>
        </p:nvCxnSpPr>
        <p:spPr bwMode="auto">
          <a:xfrm flipV="1">
            <a:off x="3962173" y="3886692"/>
            <a:ext cx="976973" cy="480896"/>
          </a:xfrm>
          <a:prstGeom prst="line">
            <a:avLst/>
          </a:prstGeom>
          <a:solidFill>
            <a:schemeClr val="accent1"/>
          </a:solidFill>
          <a:ln w="19050" cap="flat" cmpd="sng" algn="ctr">
            <a:solidFill>
              <a:srgbClr val="EC7061"/>
            </a:solidFill>
            <a:prstDash val="dash"/>
            <a:round/>
            <a:headEnd type="triangle" w="med" len="med"/>
            <a:tailEnd type="none" w="med" len="med"/>
          </a:ln>
          <a:effectLst/>
        </p:spPr>
      </p:cxnSp>
      <p:sp>
        <p:nvSpPr>
          <p:cNvPr id="33" name="Oval 4"/>
          <p:cNvSpPr>
            <a:spLocks noChangeAspect="1"/>
          </p:cNvSpPr>
          <p:nvPr/>
        </p:nvSpPr>
        <p:spPr>
          <a:xfrm>
            <a:off x="2499440" y="2605249"/>
            <a:ext cx="180000" cy="180000"/>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spcBef>
                <a:spcPts val="0"/>
              </a:spcBef>
              <a:spcAft>
                <a:spcPts val="0"/>
              </a:spcAft>
            </a:pPr>
            <a:r>
              <a:rPr lang="en-US" sz="1200" b="1" dirty="0" smtClean="0">
                <a:solidFill>
                  <a:schemeClr val="bg1"/>
                </a:solidFill>
                <a:latin typeface="Huawei Sans" panose="020C0503030203020204" pitchFamily="34" charset="0"/>
              </a:rPr>
              <a:t>2</a:t>
            </a:r>
            <a:endParaRPr lang="en-US" altLang="zh-CN"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4" name="Oval 4"/>
          <p:cNvSpPr>
            <a:spLocks noChangeAspect="1"/>
          </p:cNvSpPr>
          <p:nvPr/>
        </p:nvSpPr>
        <p:spPr>
          <a:xfrm>
            <a:off x="2499440" y="4168243"/>
            <a:ext cx="180000" cy="180000"/>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spcBef>
                <a:spcPts val="0"/>
              </a:spcBef>
              <a:spcAft>
                <a:spcPts val="0"/>
              </a:spcAft>
            </a:pPr>
            <a:r>
              <a:rPr lang="en-US" sz="1200" b="1" dirty="0" smtClean="0">
                <a:solidFill>
                  <a:schemeClr val="bg1"/>
                </a:solidFill>
                <a:latin typeface="Huawei Sans" panose="020C0503030203020204" pitchFamily="34" charset="0"/>
              </a:rPr>
              <a:t>2</a:t>
            </a:r>
            <a:endParaRPr lang="en-US" altLang="zh-CN"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5" name="Oval 4"/>
          <p:cNvSpPr>
            <a:spLocks noChangeAspect="1"/>
          </p:cNvSpPr>
          <p:nvPr/>
        </p:nvSpPr>
        <p:spPr>
          <a:xfrm>
            <a:off x="2722708" y="1635663"/>
            <a:ext cx="180000" cy="180000"/>
          </a:xfrm>
          <a:prstGeom prst="ellipse">
            <a:avLst/>
          </a:prstGeom>
          <a:solidFill>
            <a:srgbClr val="EC7061"/>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spcBef>
                <a:spcPts val="0"/>
              </a:spcBef>
              <a:spcAft>
                <a:spcPts val="0"/>
              </a:spcAft>
            </a:pPr>
            <a:r>
              <a:rPr lang="en-US" sz="1200" b="1" dirty="0" smtClean="0">
                <a:solidFill>
                  <a:schemeClr val="bg1"/>
                </a:solidFill>
                <a:latin typeface="Huawei Sans" panose="020C0503030203020204" pitchFamily="34" charset="0"/>
              </a:rPr>
              <a:t>3</a:t>
            </a:r>
            <a:endParaRPr lang="en-US" altLang="zh-CN"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6" name="Oval 4"/>
          <p:cNvSpPr>
            <a:spLocks noChangeAspect="1"/>
          </p:cNvSpPr>
          <p:nvPr/>
        </p:nvSpPr>
        <p:spPr>
          <a:xfrm>
            <a:off x="608323" y="2801969"/>
            <a:ext cx="180000" cy="180000"/>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spcBef>
                <a:spcPts val="0"/>
              </a:spcBef>
              <a:spcAft>
                <a:spcPts val="0"/>
              </a:spcAft>
            </a:pPr>
            <a:r>
              <a:rPr lang="en-US" sz="1200" b="1" dirty="0" smtClean="0">
                <a:solidFill>
                  <a:schemeClr val="bg1"/>
                </a:solidFill>
                <a:latin typeface="Huawei Sans" panose="020C0503030203020204" pitchFamily="34" charset="0"/>
              </a:rPr>
              <a:t>1</a:t>
            </a:r>
            <a:endParaRPr lang="en-US" altLang="zh-CN"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7" name="Oval 4"/>
          <p:cNvSpPr>
            <a:spLocks noChangeAspect="1"/>
          </p:cNvSpPr>
          <p:nvPr/>
        </p:nvSpPr>
        <p:spPr>
          <a:xfrm>
            <a:off x="4508534" y="2605249"/>
            <a:ext cx="180000" cy="180000"/>
          </a:xfrm>
          <a:prstGeom prst="ellipse">
            <a:avLst/>
          </a:prstGeom>
          <a:solidFill>
            <a:srgbClr val="EC7061"/>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spcBef>
                <a:spcPts val="0"/>
              </a:spcBef>
              <a:spcAft>
                <a:spcPts val="0"/>
              </a:spcAft>
            </a:pPr>
            <a:r>
              <a:rPr lang="en-US" sz="1200" b="1" dirty="0" smtClean="0">
                <a:solidFill>
                  <a:schemeClr val="bg1"/>
                </a:solidFill>
                <a:latin typeface="Huawei Sans" panose="020C0503030203020204" pitchFamily="34" charset="0"/>
              </a:rPr>
              <a:t>4</a:t>
            </a:r>
            <a:endParaRPr lang="en-US" altLang="zh-CN"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8" name="Oval 4"/>
          <p:cNvSpPr>
            <a:spLocks noChangeAspect="1"/>
          </p:cNvSpPr>
          <p:nvPr/>
        </p:nvSpPr>
        <p:spPr>
          <a:xfrm>
            <a:off x="3856364" y="3797790"/>
            <a:ext cx="180000" cy="180000"/>
          </a:xfrm>
          <a:prstGeom prst="ellipse">
            <a:avLst/>
          </a:prstGeom>
          <a:solidFill>
            <a:srgbClr val="00B05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spcBef>
                <a:spcPts val="0"/>
              </a:spcBef>
              <a:spcAft>
                <a:spcPts val="0"/>
              </a:spcAft>
            </a:pPr>
            <a:r>
              <a:rPr lang="en-US" sz="1200" b="1" dirty="0" smtClean="0">
                <a:solidFill>
                  <a:schemeClr val="bg1"/>
                </a:solidFill>
                <a:latin typeface="Huawei Sans" panose="020C0503030203020204" pitchFamily="34" charset="0"/>
              </a:rPr>
              <a:t>5</a:t>
            </a:r>
            <a:endParaRPr lang="en-US" altLang="zh-CN"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9" name="任意多边形 38"/>
          <p:cNvSpPr/>
          <p:nvPr/>
        </p:nvSpPr>
        <p:spPr>
          <a:xfrm>
            <a:off x="1501256" y="2975198"/>
            <a:ext cx="3440821" cy="1037242"/>
          </a:xfrm>
          <a:custGeom>
            <a:avLst/>
            <a:gdLst>
              <a:gd name="connsiteX0" fmla="*/ 2429301 w 3440821"/>
              <a:gd name="connsiteY0" fmla="*/ 1037242 h 1037242"/>
              <a:gd name="connsiteX1" fmla="*/ 3439235 w 3440821"/>
              <a:gd name="connsiteY1" fmla="*/ 491331 h 1037242"/>
              <a:gd name="connsiteX2" fmla="*/ 2224585 w 3440821"/>
              <a:gd name="connsiteY2" fmla="*/ 12 h 1037242"/>
              <a:gd name="connsiteX3" fmla="*/ 709683 w 3440821"/>
              <a:gd name="connsiteY3" fmla="*/ 504979 h 1037242"/>
              <a:gd name="connsiteX4" fmla="*/ 0 w 3440821"/>
              <a:gd name="connsiteY4" fmla="*/ 518627 h 10372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40821" h="1037242">
                <a:moveTo>
                  <a:pt x="2429301" y="1037242"/>
                </a:moveTo>
                <a:cubicBezTo>
                  <a:pt x="2951327" y="850722"/>
                  <a:pt x="3473354" y="664203"/>
                  <a:pt x="3439235" y="491331"/>
                </a:cubicBezTo>
                <a:cubicBezTo>
                  <a:pt x="3405116" y="318459"/>
                  <a:pt x="2679510" y="-2263"/>
                  <a:pt x="2224585" y="12"/>
                </a:cubicBezTo>
                <a:cubicBezTo>
                  <a:pt x="1769660" y="2287"/>
                  <a:pt x="1080447" y="418543"/>
                  <a:pt x="709683" y="504979"/>
                </a:cubicBezTo>
                <a:cubicBezTo>
                  <a:pt x="338919" y="591415"/>
                  <a:pt x="169459" y="555021"/>
                  <a:pt x="0" y="518627"/>
                </a:cubicBezTo>
              </a:path>
            </a:pathLst>
          </a:custGeom>
          <a:noFill/>
          <a:ln w="38100">
            <a:solidFill>
              <a:srgbClr val="00B050"/>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0" name="Oval 4"/>
          <p:cNvSpPr>
            <a:spLocks noChangeAspect="1"/>
          </p:cNvSpPr>
          <p:nvPr/>
        </p:nvSpPr>
        <p:spPr>
          <a:xfrm>
            <a:off x="4508534" y="4172248"/>
            <a:ext cx="180000" cy="180000"/>
          </a:xfrm>
          <a:prstGeom prst="ellipse">
            <a:avLst/>
          </a:prstGeom>
          <a:solidFill>
            <a:srgbClr val="EC7061"/>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spcBef>
                <a:spcPts val="0"/>
              </a:spcBef>
              <a:spcAft>
                <a:spcPts val="0"/>
              </a:spcAft>
            </a:pPr>
            <a:r>
              <a:rPr lang="en-US" sz="1200" b="1" dirty="0" smtClean="0">
                <a:solidFill>
                  <a:schemeClr val="bg1"/>
                </a:solidFill>
                <a:latin typeface="Huawei Sans" panose="020C0503030203020204" pitchFamily="34" charset="0"/>
              </a:rPr>
              <a:t>4</a:t>
            </a:r>
            <a:endParaRPr lang="en-US" altLang="zh-CN"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41" name="直接连接符 40"/>
          <p:cNvCxnSpPr/>
          <p:nvPr/>
        </p:nvCxnSpPr>
        <p:spPr bwMode="auto">
          <a:xfrm>
            <a:off x="656593" y="5614283"/>
            <a:ext cx="333954" cy="0"/>
          </a:xfrm>
          <a:prstGeom prst="line">
            <a:avLst/>
          </a:prstGeom>
          <a:solidFill>
            <a:schemeClr val="accent1"/>
          </a:solidFill>
          <a:ln w="19050" cap="flat" cmpd="sng" algn="ctr">
            <a:solidFill>
              <a:srgbClr val="00B0F0"/>
            </a:solidFill>
            <a:prstDash val="solid"/>
            <a:round/>
            <a:headEnd type="none" w="med" len="med"/>
            <a:tailEnd type="triangle" w="med" len="med"/>
          </a:ln>
          <a:effectLst/>
        </p:spPr>
      </p:cxnSp>
      <p:sp>
        <p:nvSpPr>
          <p:cNvPr id="42" name="文本框 41"/>
          <p:cNvSpPr txBox="1"/>
          <p:nvPr/>
        </p:nvSpPr>
        <p:spPr>
          <a:xfrm>
            <a:off x="1025608" y="5467973"/>
            <a:ext cx="1112805" cy="307777"/>
          </a:xfrm>
          <a:prstGeom prst="rect">
            <a:avLst/>
          </a:prstGeom>
          <a:noFill/>
        </p:spPr>
        <p:txBody>
          <a:bodyPr wrap="none" rtlCol="0">
            <a:spAutoFit/>
          </a:bodyPr>
          <a:lstStyle/>
          <a:p>
            <a:pPr fontAlgn="ctr">
              <a:lnSpc>
                <a:spcPct val="100000"/>
              </a:lnSpc>
              <a:spcAft>
                <a:spcPts val="0"/>
              </a:spcAft>
            </a:pPr>
            <a:r>
              <a:rPr lang="en-US" sz="1400" dirty="0" smtClean="0">
                <a:latin typeface="Huawei Sans" panose="020C0503030203020204" pitchFamily="34" charset="0"/>
              </a:rPr>
              <a:t>OSPF route</a:t>
            </a:r>
            <a:endParaRPr lang="en-US" altLang="zh-CN" sz="1400" kern="100" dirty="0">
              <a:latin typeface="Huawei Sans" panose="020C0503030203020204" pitchFamily="34" charset="0"/>
              <a:ea typeface="方正兰亭黑简体" panose="02000000000000000000" pitchFamily="2" charset="-122"/>
              <a:cs typeface="Times New Roman"/>
              <a:sym typeface="Huawei Sans" panose="020C0503030203020204" pitchFamily="34" charset="0"/>
            </a:endParaRPr>
          </a:p>
        </p:txBody>
      </p:sp>
      <p:cxnSp>
        <p:nvCxnSpPr>
          <p:cNvPr id="43" name="直接连接符 42"/>
          <p:cNvCxnSpPr/>
          <p:nvPr/>
        </p:nvCxnSpPr>
        <p:spPr bwMode="auto">
          <a:xfrm flipH="1">
            <a:off x="656593" y="5886963"/>
            <a:ext cx="333954" cy="0"/>
          </a:xfrm>
          <a:prstGeom prst="line">
            <a:avLst/>
          </a:prstGeom>
          <a:solidFill>
            <a:schemeClr val="accent1"/>
          </a:solidFill>
          <a:ln w="19050" cap="flat" cmpd="sng" algn="ctr">
            <a:solidFill>
              <a:srgbClr val="EC7061"/>
            </a:solidFill>
            <a:prstDash val="dash"/>
            <a:round/>
            <a:headEnd type="triangle" w="med" len="med"/>
            <a:tailEnd type="none" w="med" len="med"/>
          </a:ln>
          <a:effectLst/>
        </p:spPr>
      </p:cxnSp>
      <p:sp>
        <p:nvSpPr>
          <p:cNvPr id="44" name="文本框 43"/>
          <p:cNvSpPr txBox="1"/>
          <p:nvPr/>
        </p:nvSpPr>
        <p:spPr>
          <a:xfrm>
            <a:off x="1025608" y="5740653"/>
            <a:ext cx="1043876" cy="307777"/>
          </a:xfrm>
          <a:prstGeom prst="rect">
            <a:avLst/>
          </a:prstGeom>
          <a:noFill/>
        </p:spPr>
        <p:txBody>
          <a:bodyPr wrap="none" rtlCol="0">
            <a:spAutoFit/>
          </a:bodyPr>
          <a:lstStyle/>
          <a:p>
            <a:pPr fontAlgn="ctr">
              <a:lnSpc>
                <a:spcPct val="100000"/>
              </a:lnSpc>
              <a:spcAft>
                <a:spcPts val="0"/>
              </a:spcAft>
            </a:pPr>
            <a:r>
              <a:rPr lang="en-US" sz="1400" dirty="0" smtClean="0">
                <a:latin typeface="Huawei Sans" panose="020C0503030203020204" pitchFamily="34" charset="0"/>
              </a:rPr>
              <a:t>IS-IS route</a:t>
            </a:r>
            <a:endParaRPr lang="en-US" altLang="zh-CN" sz="1400" kern="100" dirty="0">
              <a:latin typeface="Huawei Sans" panose="020C0503030203020204" pitchFamily="34" charset="0"/>
              <a:ea typeface="方正兰亭黑简体" panose="02000000000000000000" pitchFamily="2" charset="-122"/>
              <a:cs typeface="Times New Roman"/>
              <a:sym typeface="Huawei Sans" panose="020C0503030203020204" pitchFamily="34" charset="0"/>
            </a:endParaRPr>
          </a:p>
        </p:txBody>
      </p:sp>
      <p:sp>
        <p:nvSpPr>
          <p:cNvPr id="45" name="圆角矩形 44"/>
          <p:cNvSpPr/>
          <p:nvPr/>
        </p:nvSpPr>
        <p:spPr>
          <a:xfrm>
            <a:off x="2648183" y="5348870"/>
            <a:ext cx="2689757" cy="676595"/>
          </a:xfrm>
          <a:prstGeom prst="roundRect">
            <a:avLst>
              <a:gd name="adj" fmla="val 2303"/>
            </a:avLst>
          </a:prstGeom>
          <a:solidFill>
            <a:schemeClr val="bg1">
              <a:lumMod val="95000"/>
            </a:schemeClr>
          </a:solid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fontAlgn="ctr" latinLnBrk="1">
              <a:lnSpc>
                <a:spcPts val="2200"/>
              </a:lnSpc>
              <a:spcBef>
                <a:spcPts val="0"/>
              </a:spcBef>
              <a:spcAft>
                <a:spcPts val="0"/>
              </a:spcAft>
            </a:pPr>
            <a:r>
              <a:rPr lang="en-US" sz="1400" dirty="0" smtClean="0">
                <a:solidFill>
                  <a:schemeClr val="tx1"/>
                </a:solidFill>
                <a:latin typeface="Huawei Sans" panose="020C0503030203020204" pitchFamily="34" charset="0"/>
              </a:rPr>
              <a:t>Destination/Mask  Proto  Pre</a:t>
            </a:r>
          </a:p>
          <a:p>
            <a:pPr fontAlgn="ctr" latinLnBrk="1">
              <a:lnSpc>
                <a:spcPts val="2200"/>
              </a:lnSpc>
              <a:spcBef>
                <a:spcPts val="0"/>
              </a:spcBef>
              <a:spcAft>
                <a:spcPts val="0"/>
              </a:spcAft>
            </a:pPr>
            <a:r>
              <a:rPr lang="en-US" sz="1400" dirty="0" smtClean="0">
                <a:solidFill>
                  <a:schemeClr val="tx1"/>
                </a:solidFill>
                <a:latin typeface="Huawei Sans" panose="020C0503030203020204" pitchFamily="34" charset="0"/>
              </a:rPr>
              <a:t>10.1.1.0/24             ISIS    15</a:t>
            </a:r>
            <a:endParaRPr lang="en-US" altLang="zh-CN"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46" name="直接箭头连接符 45"/>
          <p:cNvCxnSpPr>
            <a:endCxn id="45" idx="0"/>
          </p:cNvCxnSpPr>
          <p:nvPr/>
        </p:nvCxnSpPr>
        <p:spPr>
          <a:xfrm>
            <a:off x="3646910" y="4767387"/>
            <a:ext cx="346152" cy="581483"/>
          </a:xfrm>
          <a:prstGeom prst="straightConnector1">
            <a:avLst/>
          </a:prstGeom>
          <a:ln w="28575">
            <a:solidFill>
              <a:schemeClr val="bg1">
                <a:lumMod val="8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48" name="直接连接符 47"/>
          <p:cNvCxnSpPr/>
          <p:nvPr/>
        </p:nvCxnSpPr>
        <p:spPr bwMode="auto">
          <a:xfrm>
            <a:off x="656593" y="6146546"/>
            <a:ext cx="333954" cy="0"/>
          </a:xfrm>
          <a:prstGeom prst="line">
            <a:avLst/>
          </a:prstGeom>
          <a:noFill/>
          <a:ln w="38100">
            <a:solidFill>
              <a:srgbClr val="00B050"/>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cxnSp>
      <p:sp>
        <p:nvSpPr>
          <p:cNvPr id="49" name="文本框 48"/>
          <p:cNvSpPr txBox="1"/>
          <p:nvPr/>
        </p:nvSpPr>
        <p:spPr>
          <a:xfrm>
            <a:off x="1011960" y="6019953"/>
            <a:ext cx="1252266" cy="307777"/>
          </a:xfrm>
          <a:prstGeom prst="rect">
            <a:avLst/>
          </a:prstGeom>
          <a:noFill/>
        </p:spPr>
        <p:txBody>
          <a:bodyPr wrap="none" rtlCol="0">
            <a:spAutoFit/>
          </a:bodyPr>
          <a:lstStyle/>
          <a:p>
            <a:pPr fontAlgn="ctr">
              <a:lnSpc>
                <a:spcPct val="100000"/>
              </a:lnSpc>
              <a:spcAft>
                <a:spcPts val="0"/>
              </a:spcAft>
            </a:pPr>
            <a:r>
              <a:rPr lang="en-US" sz="1400" dirty="0" smtClean="0">
                <a:latin typeface="Huawei Sans" panose="020C0503030203020204" pitchFamily="34" charset="0"/>
              </a:rPr>
              <a:t>Access traffic</a:t>
            </a:r>
            <a:endParaRPr lang="en-US" altLang="zh-CN" sz="1400" kern="100" dirty="0">
              <a:latin typeface="Huawei Sans" panose="020C0503030203020204" pitchFamily="34" charset="0"/>
              <a:ea typeface="方正兰亭黑简体" panose="02000000000000000000" pitchFamily="2" charset="-122"/>
              <a:cs typeface="Times New Roman"/>
              <a:sym typeface="Huawei Sans" panose="020C0503030203020204" pitchFamily="34" charset="0"/>
            </a:endParaRPr>
          </a:p>
        </p:txBody>
      </p:sp>
      <p:sp>
        <p:nvSpPr>
          <p:cNvPr id="50" name="文本占位符 1"/>
          <p:cNvSpPr txBox="1">
            <a:spLocks/>
          </p:cNvSpPr>
          <p:nvPr/>
        </p:nvSpPr>
        <p:spPr bwMode="auto">
          <a:xfrm>
            <a:off x="5940804" y="1569137"/>
            <a:ext cx="5915874" cy="4050400"/>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Arial"/>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Arial"/>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Arial"/>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Arial"/>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Arial"/>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algn="l" fontAlgn="ctr"/>
            <a:r>
              <a:rPr lang="en-US" sz="1600" dirty="0" smtClean="0">
                <a:latin typeface="Huawei Sans" panose="020C0503030203020204" pitchFamily="34" charset="0"/>
              </a:rPr>
              <a:t>Scenario:</a:t>
            </a:r>
            <a:endParaRPr lang="en-US" altLang="zh-CN" sz="16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marL="623888" lvl="1" indent="-292100" fontAlgn="ctr">
              <a:buFont typeface="+mj-lt"/>
              <a:buAutoNum type="arabicPeriod"/>
            </a:pPr>
            <a:r>
              <a:rPr lang="en-US" sz="1400" dirty="0" smtClean="0">
                <a:latin typeface="Huawei Sans" panose="020C0503030203020204" pitchFamily="34" charset="0"/>
              </a:rPr>
              <a:t>R1 imports the direct route 10.1.1.0/24 into OSPF.</a:t>
            </a:r>
            <a:endPar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marL="623888" lvl="1" indent="-292100" fontAlgn="ctr">
              <a:buFont typeface="+mj-lt"/>
              <a:buAutoNum type="arabicPeriod"/>
            </a:pPr>
            <a:r>
              <a:rPr lang="en-US" sz="1400" dirty="0" smtClean="0">
                <a:latin typeface="Huawei Sans" panose="020C0503030203020204" pitchFamily="34" charset="0"/>
              </a:rPr>
              <a:t>R3 learns the route (OSPF external route with the preference of 150) to the network segment 10.1.1.0/24 through OSPF.</a:t>
            </a:r>
            <a:endPar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marL="623888" lvl="1" indent="-292100" fontAlgn="ctr">
              <a:buFont typeface="+mj-lt"/>
              <a:buAutoNum type="arabicPeriod"/>
            </a:pPr>
            <a:r>
              <a:rPr lang="en-US" sz="1400" dirty="0" smtClean="0">
                <a:latin typeface="Huawei Sans" panose="020C0503030203020204" pitchFamily="34" charset="0"/>
              </a:rPr>
              <a:t>R2 imports OSPF routes to the IS-IS process.</a:t>
            </a:r>
            <a:endPar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marL="623888" lvl="1" indent="-292100" fontAlgn="ctr">
              <a:buFont typeface="+mj-lt"/>
              <a:buAutoNum type="arabicPeriod"/>
            </a:pPr>
            <a:r>
              <a:rPr lang="en-US" sz="1400" dirty="0" smtClean="0">
                <a:latin typeface="Huawei Sans" panose="020C0503030203020204" pitchFamily="34" charset="0"/>
              </a:rPr>
              <a:t>R3 also learns the route (the preference is 15) to the network segment 10.1.1.0/24 through IS-IS.</a:t>
            </a:r>
            <a:endPar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marL="623888" lvl="1" indent="-292100" fontAlgn="ctr">
              <a:buFont typeface="+mj-lt"/>
              <a:buAutoNum type="arabicPeriod"/>
            </a:pPr>
            <a:r>
              <a:rPr lang="en-US" sz="1400" dirty="0" smtClean="0">
                <a:latin typeface="Huawei Sans" panose="020C0503030203020204" pitchFamily="34" charset="0"/>
              </a:rPr>
              <a:t>For R3, the IS-IS route has a higher priority than the OSPF external route, so the IS-IS route from R4 is preferred.</a:t>
            </a:r>
            <a:endPar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marL="302279" lvl="1" indent="-302279" fontAlgn="ctr">
              <a:spcBef>
                <a:spcPts val="792"/>
              </a:spcBef>
              <a:buFont typeface="Arial" panose="020B0604020202020204" pitchFamily="34" charset="0"/>
              <a:buChar char="•"/>
            </a:pPr>
            <a:r>
              <a:rPr lang="en-US" sz="1600" dirty="0" smtClean="0">
                <a:latin typeface="Huawei Sans" panose="020C0503030203020204" pitchFamily="34" charset="0"/>
              </a:rPr>
              <a:t>R3 accesses the network segment 10.1.1.0/24 through the path R3-&gt;R4-&gt;R2-&gt;R1, which is the second optimal path.</a:t>
            </a:r>
            <a:endParaRPr lang="en-US" altLang="zh-CN" sz="16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lvl="1"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757086388"/>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mtClean="0"/>
              <a:t>Route Import: Route Injection</a:t>
            </a:r>
            <a:endParaRPr lang="en-US" dirty="0"/>
          </a:p>
        </p:txBody>
      </p:sp>
      <p:sp>
        <p:nvSpPr>
          <p:cNvPr id="4" name="文本框 3"/>
          <p:cNvSpPr txBox="1"/>
          <p:nvPr/>
        </p:nvSpPr>
        <p:spPr bwMode="auto">
          <a:xfrm>
            <a:off x="415259" y="3345358"/>
            <a:ext cx="1102800" cy="316392"/>
          </a:xfrm>
          <a:prstGeom prst="rect">
            <a:avLst/>
          </a:prstGeom>
          <a:noFill/>
          <a:ln w="9525">
            <a:noFill/>
            <a:miter lim="800000"/>
            <a:headEnd/>
            <a:tailEnd/>
          </a:ln>
        </p:spPr>
        <p:txBody>
          <a:bodyPr wrap="none" lIns="99980" tIns="49986" rIns="99980" bIns="49986" rtlCol="0">
            <a:spAutoFit/>
          </a:bodyPr>
          <a:lstStyle/>
          <a:p>
            <a:pPr algn="ctr" defTabSz="1001649" eaLnBrk="0" fontAlgn="ctr" hangingPunct="0"/>
            <a:r>
              <a:rPr lang="en-US" sz="1400" dirty="0" smtClean="0">
                <a:latin typeface="Huawei Sans" panose="020C0503030203020204" pitchFamily="34" charset="0"/>
              </a:rPr>
              <a:t>10.1.1.0/24</a:t>
            </a:r>
            <a:endParaRPr lang="en-US" sz="1400" dirty="0">
              <a:latin typeface="Huawei Sans" panose="020C0503030203020204" pitchFamily="34" charset="0"/>
            </a:endParaRPr>
          </a:p>
        </p:txBody>
      </p:sp>
      <p:grpSp>
        <p:nvGrpSpPr>
          <p:cNvPr id="5" name="组合 4"/>
          <p:cNvGrpSpPr/>
          <p:nvPr/>
        </p:nvGrpSpPr>
        <p:grpSpPr>
          <a:xfrm>
            <a:off x="1492154" y="3345358"/>
            <a:ext cx="186041" cy="288179"/>
            <a:chOff x="1546746" y="3577372"/>
            <a:chExt cx="186041" cy="288179"/>
          </a:xfrm>
        </p:grpSpPr>
        <p:cxnSp>
          <p:nvCxnSpPr>
            <p:cNvPr id="6" name="直接连接符 5"/>
            <p:cNvCxnSpPr/>
            <p:nvPr/>
          </p:nvCxnSpPr>
          <p:spPr bwMode="auto">
            <a:xfrm>
              <a:off x="1546746" y="3717093"/>
              <a:ext cx="186041"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7" name="直接连接符 6"/>
            <p:cNvCxnSpPr/>
            <p:nvPr/>
          </p:nvCxnSpPr>
          <p:spPr bwMode="auto">
            <a:xfrm>
              <a:off x="1546746" y="3577372"/>
              <a:ext cx="0" cy="288179"/>
            </a:xfrm>
            <a:prstGeom prst="line">
              <a:avLst/>
            </a:prstGeom>
            <a:solidFill>
              <a:schemeClr val="accent1"/>
            </a:solidFill>
            <a:ln w="19050" cap="flat" cmpd="sng" algn="ctr">
              <a:solidFill>
                <a:schemeClr val="tx1"/>
              </a:solidFill>
              <a:prstDash val="solid"/>
              <a:round/>
              <a:headEnd type="none" w="med" len="med"/>
              <a:tailEnd type="none" w="med" len="med"/>
            </a:ln>
            <a:effectLst/>
          </p:spPr>
        </p:cxnSp>
      </p:grpSp>
      <p:sp>
        <p:nvSpPr>
          <p:cNvPr id="8" name="圆角矩形 7"/>
          <p:cNvSpPr/>
          <p:nvPr/>
        </p:nvSpPr>
        <p:spPr bwMode="auto">
          <a:xfrm>
            <a:off x="3646910" y="2208241"/>
            <a:ext cx="1522800" cy="2559146"/>
          </a:xfrm>
          <a:prstGeom prst="roundRect">
            <a:avLst>
              <a:gd name="adj" fmla="val 7591"/>
            </a:avLst>
          </a:prstGeom>
          <a:solidFill>
            <a:srgbClr val="FFFFCC">
              <a:alpha val="95000"/>
            </a:srgbClr>
          </a:solidFill>
          <a:ln w="9525">
            <a:solidFill>
              <a:srgbClr val="FFD17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schemeClr val="lt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 name="圆角矩形 8"/>
          <p:cNvSpPr/>
          <p:nvPr/>
        </p:nvSpPr>
        <p:spPr bwMode="auto">
          <a:xfrm>
            <a:off x="2001967" y="2208241"/>
            <a:ext cx="1521710" cy="2559146"/>
          </a:xfrm>
          <a:prstGeom prst="roundRect">
            <a:avLst>
              <a:gd name="adj" fmla="val 7591"/>
            </a:avLst>
          </a:prstGeom>
          <a:solidFill>
            <a:srgbClr val="F4FBFE"/>
          </a:solidFill>
          <a:ln w="9525" cap="flat" cmpd="sng" algn="ctr">
            <a:solidFill>
              <a:srgbClr val="99DFF9"/>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1000" b="0" i="0" u="none" strike="noStrike" cap="none" normalizeH="0" baseline="0" dirty="0" smtClean="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 name="文本框 9"/>
          <p:cNvSpPr txBox="1"/>
          <p:nvPr/>
        </p:nvSpPr>
        <p:spPr bwMode="auto">
          <a:xfrm>
            <a:off x="2410620" y="3294768"/>
            <a:ext cx="650755" cy="316392"/>
          </a:xfrm>
          <a:prstGeom prst="rect">
            <a:avLst/>
          </a:prstGeom>
          <a:noFill/>
          <a:ln w="9525">
            <a:noFill/>
            <a:miter lim="800000"/>
            <a:headEnd/>
            <a:tailEnd/>
          </a:ln>
        </p:spPr>
        <p:txBody>
          <a:bodyPr wrap="none" lIns="99980" tIns="49986" rIns="99980" bIns="49986" rtlCol="0">
            <a:spAutoFit/>
          </a:bodyPr>
          <a:lstStyle/>
          <a:p>
            <a:pPr algn="ctr" defTabSz="1001649" eaLnBrk="0" fontAlgn="ctr" hangingPunct="0"/>
            <a:r>
              <a:rPr lang="en-US" sz="1400" b="1" dirty="0" smtClean="0">
                <a:latin typeface="Huawei Sans" panose="020C0503030203020204" pitchFamily="34" charset="0"/>
              </a:rPr>
              <a:t>OSPF</a:t>
            </a:r>
            <a:endParaRPr lang="en-US" altLang="zh-CN" sz="1400" b="1" dirty="0" smtClean="0">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pic>
        <p:nvPicPr>
          <p:cNvPr id="11" name="图片 1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312915" y="4035488"/>
            <a:ext cx="540000" cy="442800"/>
          </a:xfrm>
          <a:prstGeom prst="rect">
            <a:avLst/>
          </a:prstGeom>
        </p:spPr>
      </p:pic>
      <p:cxnSp>
        <p:nvCxnSpPr>
          <p:cNvPr id="12" name="直接连接符 11"/>
          <p:cNvCxnSpPr>
            <a:stCxn id="20" idx="1"/>
            <a:endCxn id="11" idx="1"/>
          </p:cNvCxnSpPr>
          <p:nvPr/>
        </p:nvCxnSpPr>
        <p:spPr bwMode="auto">
          <a:xfrm>
            <a:off x="1669280" y="3478405"/>
            <a:ext cx="1643635" cy="778483"/>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13" name="直接连接符 12"/>
          <p:cNvCxnSpPr>
            <a:stCxn id="11" idx="3"/>
            <a:endCxn id="19" idx="3"/>
          </p:cNvCxnSpPr>
          <p:nvPr/>
        </p:nvCxnSpPr>
        <p:spPr bwMode="auto">
          <a:xfrm flipV="1">
            <a:off x="3852915" y="3478405"/>
            <a:ext cx="1643635" cy="778483"/>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14" name="文本框 13"/>
          <p:cNvSpPr txBox="1"/>
          <p:nvPr/>
        </p:nvSpPr>
        <p:spPr bwMode="auto">
          <a:xfrm>
            <a:off x="1733326" y="3696087"/>
            <a:ext cx="411907" cy="316392"/>
          </a:xfrm>
          <a:prstGeom prst="rect">
            <a:avLst/>
          </a:prstGeom>
          <a:noFill/>
          <a:ln w="9525">
            <a:noFill/>
            <a:miter lim="800000"/>
            <a:headEnd/>
            <a:tailEnd/>
          </a:ln>
        </p:spPr>
        <p:txBody>
          <a:bodyPr wrap="none" lIns="99980" tIns="49986" rIns="99980" bIns="49986" rtlCol="0">
            <a:spAutoFit/>
          </a:bodyPr>
          <a:lstStyle/>
          <a:p>
            <a:pPr algn="ctr" defTabSz="1001649" eaLnBrk="0" fontAlgn="ctr" hangingPunct="0"/>
            <a:r>
              <a:rPr lang="en-US" sz="1400" dirty="0" smtClean="0">
                <a:solidFill>
                  <a:srgbClr val="000000"/>
                </a:solidFill>
                <a:latin typeface="Huawei Sans" panose="020C0503030203020204" pitchFamily="34" charset="0"/>
              </a:rPr>
              <a:t>R1</a:t>
            </a:r>
            <a:endParaRPr lang="en-US" altLang="zh-CN" sz="1400" dirty="0" smtClean="0">
              <a:solidFill>
                <a:srgbClr val="000000"/>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15" name="文本框 14"/>
          <p:cNvSpPr txBox="1"/>
          <p:nvPr/>
        </p:nvSpPr>
        <p:spPr bwMode="auto">
          <a:xfrm>
            <a:off x="3376960" y="2214864"/>
            <a:ext cx="411907" cy="316392"/>
          </a:xfrm>
          <a:prstGeom prst="rect">
            <a:avLst/>
          </a:prstGeom>
          <a:noFill/>
          <a:ln w="9525">
            <a:noFill/>
            <a:miter lim="800000"/>
            <a:headEnd/>
            <a:tailEnd/>
          </a:ln>
        </p:spPr>
        <p:txBody>
          <a:bodyPr wrap="none" lIns="99980" tIns="49986" rIns="99980" bIns="49986" rtlCol="0">
            <a:spAutoFit/>
          </a:bodyPr>
          <a:lstStyle/>
          <a:p>
            <a:pPr algn="ctr" defTabSz="1001649" eaLnBrk="0" fontAlgn="ctr" hangingPunct="0"/>
            <a:r>
              <a:rPr lang="en-US" sz="1400" dirty="0" smtClean="0">
                <a:solidFill>
                  <a:srgbClr val="000000"/>
                </a:solidFill>
                <a:latin typeface="Huawei Sans" panose="020C0503030203020204" pitchFamily="34" charset="0"/>
              </a:rPr>
              <a:t>R2</a:t>
            </a:r>
            <a:endParaRPr lang="en-US" altLang="zh-CN" sz="1400" dirty="0" smtClean="0">
              <a:solidFill>
                <a:srgbClr val="000000"/>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pic>
        <p:nvPicPr>
          <p:cNvPr id="16" name="图片 1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312915" y="2478522"/>
            <a:ext cx="540000" cy="442800"/>
          </a:xfrm>
          <a:prstGeom prst="rect">
            <a:avLst/>
          </a:prstGeom>
        </p:spPr>
      </p:pic>
      <p:cxnSp>
        <p:nvCxnSpPr>
          <p:cNvPr id="17" name="直接连接符 16"/>
          <p:cNvCxnSpPr>
            <a:stCxn id="20" idx="1"/>
            <a:endCxn id="16" idx="1"/>
          </p:cNvCxnSpPr>
          <p:nvPr/>
        </p:nvCxnSpPr>
        <p:spPr bwMode="auto">
          <a:xfrm flipV="1">
            <a:off x="1669280" y="2699922"/>
            <a:ext cx="1643635" cy="778483"/>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18" name="直接连接符 17"/>
          <p:cNvCxnSpPr>
            <a:stCxn id="16" idx="3"/>
            <a:endCxn id="19" idx="3"/>
          </p:cNvCxnSpPr>
          <p:nvPr/>
        </p:nvCxnSpPr>
        <p:spPr bwMode="auto">
          <a:xfrm>
            <a:off x="3852915" y="2699922"/>
            <a:ext cx="1643635" cy="778483"/>
          </a:xfrm>
          <a:prstGeom prst="line">
            <a:avLst/>
          </a:prstGeom>
          <a:solidFill>
            <a:schemeClr val="accent1"/>
          </a:solidFill>
          <a:ln w="19050" cap="flat" cmpd="sng" algn="ctr">
            <a:solidFill>
              <a:schemeClr val="tx1"/>
            </a:solidFill>
            <a:prstDash val="solid"/>
            <a:round/>
            <a:headEnd type="none" w="med" len="med"/>
            <a:tailEnd type="none" w="med" len="med"/>
          </a:ln>
          <a:effectLst/>
        </p:spPr>
      </p:cxnSp>
      <p:pic>
        <p:nvPicPr>
          <p:cNvPr id="19" name="图片 1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956550" y="3257005"/>
            <a:ext cx="540000" cy="442800"/>
          </a:xfrm>
          <a:prstGeom prst="rect">
            <a:avLst/>
          </a:prstGeom>
        </p:spPr>
      </p:pic>
      <p:pic>
        <p:nvPicPr>
          <p:cNvPr id="20" name="图片 1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669280" y="3257005"/>
            <a:ext cx="540000" cy="442800"/>
          </a:xfrm>
          <a:prstGeom prst="rect">
            <a:avLst/>
          </a:prstGeom>
        </p:spPr>
      </p:pic>
      <p:sp>
        <p:nvSpPr>
          <p:cNvPr id="21" name="文本框 20"/>
          <p:cNvSpPr txBox="1"/>
          <p:nvPr/>
        </p:nvSpPr>
        <p:spPr bwMode="auto">
          <a:xfrm>
            <a:off x="3376960" y="4450995"/>
            <a:ext cx="411907" cy="316392"/>
          </a:xfrm>
          <a:prstGeom prst="rect">
            <a:avLst/>
          </a:prstGeom>
          <a:noFill/>
          <a:ln w="9525">
            <a:noFill/>
            <a:miter lim="800000"/>
            <a:headEnd/>
            <a:tailEnd/>
          </a:ln>
        </p:spPr>
        <p:txBody>
          <a:bodyPr wrap="none" lIns="99980" tIns="49986" rIns="99980" bIns="49986" rtlCol="0">
            <a:spAutoFit/>
          </a:bodyPr>
          <a:lstStyle/>
          <a:p>
            <a:pPr algn="ctr" defTabSz="1001649" eaLnBrk="0" fontAlgn="ctr" hangingPunct="0"/>
            <a:r>
              <a:rPr lang="en-US" sz="1400" dirty="0" smtClean="0">
                <a:solidFill>
                  <a:srgbClr val="000000"/>
                </a:solidFill>
                <a:latin typeface="Huawei Sans" panose="020C0503030203020204" pitchFamily="34" charset="0"/>
              </a:rPr>
              <a:t>R3</a:t>
            </a:r>
            <a:endParaRPr lang="en-US" altLang="zh-CN" sz="1400" dirty="0" smtClean="0">
              <a:solidFill>
                <a:srgbClr val="000000"/>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22" name="文本框 21"/>
          <p:cNvSpPr txBox="1"/>
          <p:nvPr/>
        </p:nvSpPr>
        <p:spPr bwMode="auto">
          <a:xfrm>
            <a:off x="5020596" y="3696087"/>
            <a:ext cx="411907" cy="316392"/>
          </a:xfrm>
          <a:prstGeom prst="rect">
            <a:avLst/>
          </a:prstGeom>
          <a:noFill/>
          <a:ln w="9525">
            <a:noFill/>
            <a:miter lim="800000"/>
            <a:headEnd/>
            <a:tailEnd/>
          </a:ln>
        </p:spPr>
        <p:txBody>
          <a:bodyPr wrap="none" lIns="99980" tIns="49986" rIns="99980" bIns="49986" rtlCol="0">
            <a:spAutoFit/>
          </a:bodyPr>
          <a:lstStyle/>
          <a:p>
            <a:pPr algn="ctr" defTabSz="1001649" eaLnBrk="0" fontAlgn="ctr" hangingPunct="0"/>
            <a:r>
              <a:rPr lang="en-US" sz="1400" dirty="0" smtClean="0">
                <a:solidFill>
                  <a:srgbClr val="000000"/>
                </a:solidFill>
                <a:latin typeface="Huawei Sans" panose="020C0503030203020204" pitchFamily="34" charset="0"/>
              </a:rPr>
              <a:t>R4</a:t>
            </a:r>
            <a:endParaRPr lang="en-US" altLang="zh-CN" sz="1400" dirty="0" smtClean="0">
              <a:solidFill>
                <a:srgbClr val="000000"/>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23" name="文本占位符 1"/>
          <p:cNvSpPr txBox="1">
            <a:spLocks/>
          </p:cNvSpPr>
          <p:nvPr/>
        </p:nvSpPr>
        <p:spPr bwMode="auto">
          <a:xfrm>
            <a:off x="6106408" y="2012035"/>
            <a:ext cx="5198901" cy="2881858"/>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Arial"/>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Arial"/>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Arial"/>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Arial"/>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Arial"/>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marL="0" indent="0" fontAlgn="ctr">
              <a:buNone/>
            </a:pPr>
            <a:r>
              <a:rPr lang="en-US" sz="1600" dirty="0" smtClean="0">
                <a:latin typeface="Huawei Sans" panose="020C0503030203020204" pitchFamily="34" charset="0"/>
              </a:rPr>
              <a:t>Scenario:</a:t>
            </a:r>
            <a:endParaRPr lang="en-US" altLang="zh-CN" sz="16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marL="623888" lvl="1" indent="-312738" fontAlgn="ctr">
              <a:buFont typeface="+mj-lt"/>
              <a:buAutoNum type="arabicPeriod"/>
            </a:pPr>
            <a:r>
              <a:rPr lang="en-US" sz="1400" dirty="0" smtClean="0">
                <a:latin typeface="Huawei Sans" panose="020C0503030203020204" pitchFamily="34" charset="0"/>
              </a:rPr>
              <a:t>R1 imports the direct route 10.1.1.0/24 to OSPF.</a:t>
            </a:r>
          </a:p>
          <a:p>
            <a:pPr marL="623888" lvl="1" indent="-312738" fontAlgn="ctr">
              <a:buFont typeface="+mj-lt"/>
              <a:buAutoNum type="arabicPeriod"/>
            </a:pPr>
            <a:r>
              <a:rPr lang="en-US" sz="1400" dirty="0" smtClean="0">
                <a:latin typeface="Huawei Sans" panose="020C0503030203020204" pitchFamily="34" charset="0"/>
              </a:rPr>
              <a:t>The direct route 10.1.1.0/24 is advertised in the entire OSPF domain.</a:t>
            </a:r>
          </a:p>
          <a:p>
            <a:pPr marL="623888" lvl="1" indent="-312738" fontAlgn="ctr">
              <a:buFont typeface="+mj-lt"/>
              <a:buAutoNum type="arabicPeriod"/>
            </a:pPr>
            <a:r>
              <a:rPr lang="en-US" sz="1400" dirty="0" smtClean="0">
                <a:latin typeface="Huawei Sans" panose="020C0503030203020204" pitchFamily="34" charset="0"/>
              </a:rPr>
              <a:t>R2 imports OSPF routes to the IS-IS process.</a:t>
            </a:r>
          </a:p>
          <a:p>
            <a:pPr marL="623888" lvl="1" indent="-312738" fontAlgn="ctr">
              <a:buFont typeface="+mj-lt"/>
              <a:buAutoNum type="arabicPeriod"/>
            </a:pPr>
            <a:r>
              <a:rPr lang="en-US" sz="1400" dirty="0" smtClean="0">
                <a:latin typeface="Huawei Sans" panose="020C0503030203020204" pitchFamily="34" charset="0"/>
              </a:rPr>
              <a:t>The direct route 10.1.1.0/24 is advertised in the entire IS-IS domain.</a:t>
            </a:r>
          </a:p>
          <a:p>
            <a:pPr marL="623888" lvl="1" indent="-312738" fontAlgn="ctr">
              <a:buFont typeface="+mj-lt"/>
              <a:buAutoNum type="arabicPeriod"/>
            </a:pPr>
            <a:r>
              <a:rPr lang="en-US" sz="1400" dirty="0" smtClean="0">
                <a:latin typeface="Huawei Sans" panose="020C0503030203020204" pitchFamily="34" charset="0"/>
              </a:rPr>
              <a:t>R3 imports IS-IS routes to the OSPF process.</a:t>
            </a:r>
          </a:p>
          <a:p>
            <a:pPr marL="623888" lvl="1" indent="-312738" fontAlgn="ctr">
              <a:buFont typeface="+mj-lt"/>
              <a:buAutoNum type="arabicPeriod"/>
            </a:pPr>
            <a:r>
              <a:rPr lang="en-US" sz="1400" dirty="0" smtClean="0">
                <a:latin typeface="Huawei Sans" panose="020C0503030203020204" pitchFamily="34" charset="0"/>
              </a:rPr>
              <a:t>The direct route 10.1.1.0/24 is advertised in the entire OSPF domain again, resulting in route injection.</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 name="文本框 23"/>
          <p:cNvSpPr txBox="1"/>
          <p:nvPr/>
        </p:nvSpPr>
        <p:spPr bwMode="auto">
          <a:xfrm>
            <a:off x="3941687" y="3294768"/>
            <a:ext cx="583427" cy="316392"/>
          </a:xfrm>
          <a:prstGeom prst="rect">
            <a:avLst/>
          </a:prstGeom>
          <a:noFill/>
          <a:ln w="9525">
            <a:noFill/>
            <a:miter lim="800000"/>
            <a:headEnd/>
            <a:tailEnd/>
          </a:ln>
        </p:spPr>
        <p:txBody>
          <a:bodyPr wrap="none" lIns="99980" tIns="49986" rIns="99980" bIns="49986" rtlCol="0">
            <a:spAutoFit/>
          </a:bodyPr>
          <a:lstStyle/>
          <a:p>
            <a:pPr algn="ctr" defTabSz="1001649" eaLnBrk="0" fontAlgn="ctr" hangingPunct="0"/>
            <a:r>
              <a:rPr lang="en-US" sz="1400" b="1" dirty="0" smtClean="0">
                <a:latin typeface="Huawei Sans" panose="020C0503030203020204" pitchFamily="34" charset="0"/>
              </a:rPr>
              <a:t>IS-IS</a:t>
            </a:r>
            <a:endParaRPr lang="en-US" altLang="zh-CN" sz="1400" b="1" dirty="0" smtClean="0">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25" name="文本框 24"/>
          <p:cNvSpPr txBox="1"/>
          <p:nvPr/>
        </p:nvSpPr>
        <p:spPr bwMode="auto">
          <a:xfrm>
            <a:off x="750960" y="2550987"/>
            <a:ext cx="1298598" cy="531835"/>
          </a:xfrm>
          <a:prstGeom prst="rect">
            <a:avLst/>
          </a:prstGeom>
          <a:noFill/>
          <a:ln w="9525">
            <a:noFill/>
            <a:miter lim="800000"/>
            <a:headEnd/>
            <a:tailEnd/>
          </a:ln>
        </p:spPr>
        <p:txBody>
          <a:bodyPr wrap="square" lIns="99980" tIns="49986" rIns="99980" bIns="49986" rtlCol="0">
            <a:spAutoFit/>
          </a:bodyPr>
          <a:lstStyle/>
          <a:p>
            <a:pPr algn="ctr" defTabSz="1001649" eaLnBrk="0" fontAlgn="ctr" hangingPunct="0"/>
            <a:r>
              <a:rPr lang="en-US" sz="1400" b="1" dirty="0" smtClean="0">
                <a:latin typeface="Huawei Sans" panose="020C0503030203020204" pitchFamily="34" charset="0"/>
              </a:rPr>
              <a:t>Import direct route</a:t>
            </a:r>
            <a:endParaRPr lang="en-US" altLang="zh-CN" sz="1400" b="1" dirty="0">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26" name="Freeform 4"/>
          <p:cNvSpPr>
            <a:spLocks/>
          </p:cNvSpPr>
          <p:nvPr/>
        </p:nvSpPr>
        <p:spPr bwMode="gray">
          <a:xfrm rot="3514436" flipV="1">
            <a:off x="1323870" y="2918508"/>
            <a:ext cx="309474" cy="598490"/>
          </a:xfrm>
          <a:custGeom>
            <a:avLst/>
            <a:gdLst>
              <a:gd name="T0" fmla="*/ 1219 w 1921"/>
              <a:gd name="T1" fmla="*/ 3 h 1516"/>
              <a:gd name="T2" fmla="*/ 1047 w 1921"/>
              <a:gd name="T3" fmla="*/ 20 h 1516"/>
              <a:gd name="T4" fmla="*/ 900 w 1921"/>
              <a:gd name="T5" fmla="*/ 43 h 1516"/>
              <a:gd name="T6" fmla="*/ 763 w 1921"/>
              <a:gd name="T7" fmla="*/ 76 h 1516"/>
              <a:gd name="T8" fmla="*/ 593 w 1921"/>
              <a:gd name="T9" fmla="*/ 128 h 1516"/>
              <a:gd name="T10" fmla="*/ 449 w 1921"/>
              <a:gd name="T11" fmla="*/ 187 h 1516"/>
              <a:gd name="T12" fmla="*/ 345 w 1921"/>
              <a:gd name="T13" fmla="*/ 244 h 1516"/>
              <a:gd name="T14" fmla="*/ 261 w 1921"/>
              <a:gd name="T15" fmla="*/ 301 h 1516"/>
              <a:gd name="T16" fmla="*/ 184 w 1921"/>
              <a:gd name="T17" fmla="*/ 366 h 1516"/>
              <a:gd name="T18" fmla="*/ 118 w 1921"/>
              <a:gd name="T19" fmla="*/ 431 h 1516"/>
              <a:gd name="T20" fmla="*/ 58 w 1921"/>
              <a:gd name="T21" fmla="*/ 516 h 1516"/>
              <a:gd name="T22" fmla="*/ 21 w 1921"/>
              <a:gd name="T23" fmla="*/ 594 h 1516"/>
              <a:gd name="T24" fmla="*/ 0 w 1921"/>
              <a:gd name="T25" fmla="*/ 695 h 1516"/>
              <a:gd name="T26" fmla="*/ 14 w 1921"/>
              <a:gd name="T27" fmla="*/ 785 h 1516"/>
              <a:gd name="T28" fmla="*/ 47 w 1921"/>
              <a:gd name="T29" fmla="*/ 872 h 1516"/>
              <a:gd name="T30" fmla="*/ 92 w 1921"/>
              <a:gd name="T31" fmla="*/ 946 h 1516"/>
              <a:gd name="T32" fmla="*/ 179 w 1921"/>
              <a:gd name="T33" fmla="*/ 1041 h 1516"/>
              <a:gd name="T34" fmla="*/ 271 w 1921"/>
              <a:gd name="T35" fmla="*/ 1115 h 1516"/>
              <a:gd name="T36" fmla="*/ 377 w 1921"/>
              <a:gd name="T37" fmla="*/ 1176 h 1516"/>
              <a:gd name="T38" fmla="*/ 512 w 1921"/>
              <a:gd name="T39" fmla="*/ 1244 h 1516"/>
              <a:gd name="T40" fmla="*/ 667 w 1921"/>
              <a:gd name="T41" fmla="*/ 1302 h 1516"/>
              <a:gd name="T42" fmla="*/ 978 w 1921"/>
              <a:gd name="T43" fmla="*/ 1373 h 1516"/>
              <a:gd name="T44" fmla="*/ 1248 w 1921"/>
              <a:gd name="T45" fmla="*/ 1403 h 1516"/>
              <a:gd name="T46" fmla="*/ 1403 w 1921"/>
              <a:gd name="T47" fmla="*/ 1515 h 1516"/>
              <a:gd name="T48" fmla="*/ 1397 w 1921"/>
              <a:gd name="T49" fmla="*/ 1031 h 1516"/>
              <a:gd name="T50" fmla="*/ 1243 w 1921"/>
              <a:gd name="T51" fmla="*/ 1132 h 1516"/>
              <a:gd name="T52" fmla="*/ 1007 w 1921"/>
              <a:gd name="T53" fmla="*/ 1098 h 1516"/>
              <a:gd name="T54" fmla="*/ 757 w 1921"/>
              <a:gd name="T55" fmla="*/ 1025 h 1516"/>
              <a:gd name="T56" fmla="*/ 619 w 1921"/>
              <a:gd name="T57" fmla="*/ 957 h 1516"/>
              <a:gd name="T58" fmla="*/ 506 w 1921"/>
              <a:gd name="T59" fmla="*/ 888 h 1516"/>
              <a:gd name="T60" fmla="*/ 417 w 1921"/>
              <a:gd name="T61" fmla="*/ 806 h 1516"/>
              <a:gd name="T62" fmla="*/ 348 w 1921"/>
              <a:gd name="T63" fmla="*/ 708 h 1516"/>
              <a:gd name="T64" fmla="*/ 319 w 1921"/>
              <a:gd name="T65" fmla="*/ 610 h 1516"/>
              <a:gd name="T66" fmla="*/ 321 w 1921"/>
              <a:gd name="T67" fmla="*/ 522 h 1516"/>
              <a:gd name="T68" fmla="*/ 348 w 1921"/>
              <a:gd name="T69" fmla="*/ 437 h 1516"/>
              <a:gd name="T70" fmla="*/ 401 w 1921"/>
              <a:gd name="T71" fmla="*/ 351 h 1516"/>
              <a:gd name="T72" fmla="*/ 509 w 1921"/>
              <a:gd name="T73" fmla="*/ 251 h 1516"/>
              <a:gd name="T74" fmla="*/ 643 w 1921"/>
              <a:gd name="T75" fmla="*/ 169 h 1516"/>
              <a:gd name="T76" fmla="*/ 778 w 1921"/>
              <a:gd name="T77" fmla="*/ 110 h 1516"/>
              <a:gd name="T78" fmla="*/ 913 w 1921"/>
              <a:gd name="T79" fmla="*/ 68 h 1516"/>
              <a:gd name="T80" fmla="*/ 1021 w 1921"/>
              <a:gd name="T81" fmla="*/ 42 h 1516"/>
              <a:gd name="T82" fmla="*/ 1150 w 1921"/>
              <a:gd name="T83" fmla="*/ 25 h 1516"/>
              <a:gd name="T84" fmla="*/ 1446 w 1921"/>
              <a:gd name="T85" fmla="*/ 0 h 15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921" h="1516">
                <a:moveTo>
                  <a:pt x="1446" y="0"/>
                </a:moveTo>
                <a:lnTo>
                  <a:pt x="1219" y="3"/>
                </a:lnTo>
                <a:lnTo>
                  <a:pt x="1142" y="9"/>
                </a:lnTo>
                <a:lnTo>
                  <a:pt x="1047" y="20"/>
                </a:lnTo>
                <a:lnTo>
                  <a:pt x="974" y="29"/>
                </a:lnTo>
                <a:lnTo>
                  <a:pt x="900" y="43"/>
                </a:lnTo>
                <a:lnTo>
                  <a:pt x="828" y="59"/>
                </a:lnTo>
                <a:lnTo>
                  <a:pt x="763" y="76"/>
                </a:lnTo>
                <a:lnTo>
                  <a:pt x="686" y="97"/>
                </a:lnTo>
                <a:lnTo>
                  <a:pt x="593" y="128"/>
                </a:lnTo>
                <a:lnTo>
                  <a:pt x="520" y="156"/>
                </a:lnTo>
                <a:lnTo>
                  <a:pt x="449" y="187"/>
                </a:lnTo>
                <a:lnTo>
                  <a:pt x="401" y="213"/>
                </a:lnTo>
                <a:lnTo>
                  <a:pt x="345" y="244"/>
                </a:lnTo>
                <a:lnTo>
                  <a:pt x="304" y="268"/>
                </a:lnTo>
                <a:lnTo>
                  <a:pt x="261" y="301"/>
                </a:lnTo>
                <a:lnTo>
                  <a:pt x="222" y="332"/>
                </a:lnTo>
                <a:lnTo>
                  <a:pt x="184" y="366"/>
                </a:lnTo>
                <a:lnTo>
                  <a:pt x="155" y="393"/>
                </a:lnTo>
                <a:lnTo>
                  <a:pt x="118" y="431"/>
                </a:lnTo>
                <a:lnTo>
                  <a:pt x="82" y="474"/>
                </a:lnTo>
                <a:lnTo>
                  <a:pt x="58" y="516"/>
                </a:lnTo>
                <a:lnTo>
                  <a:pt x="39" y="552"/>
                </a:lnTo>
                <a:lnTo>
                  <a:pt x="21" y="594"/>
                </a:lnTo>
                <a:lnTo>
                  <a:pt x="6" y="638"/>
                </a:lnTo>
                <a:lnTo>
                  <a:pt x="0" y="695"/>
                </a:lnTo>
                <a:lnTo>
                  <a:pt x="5" y="744"/>
                </a:lnTo>
                <a:lnTo>
                  <a:pt x="14" y="785"/>
                </a:lnTo>
                <a:lnTo>
                  <a:pt x="26" y="826"/>
                </a:lnTo>
                <a:lnTo>
                  <a:pt x="47" y="872"/>
                </a:lnTo>
                <a:lnTo>
                  <a:pt x="66" y="911"/>
                </a:lnTo>
                <a:lnTo>
                  <a:pt x="92" y="946"/>
                </a:lnTo>
                <a:lnTo>
                  <a:pt x="130" y="991"/>
                </a:lnTo>
                <a:lnTo>
                  <a:pt x="179" y="1041"/>
                </a:lnTo>
                <a:lnTo>
                  <a:pt x="229" y="1081"/>
                </a:lnTo>
                <a:lnTo>
                  <a:pt x="271" y="1115"/>
                </a:lnTo>
                <a:lnTo>
                  <a:pt x="325" y="1149"/>
                </a:lnTo>
                <a:lnTo>
                  <a:pt x="377" y="1176"/>
                </a:lnTo>
                <a:lnTo>
                  <a:pt x="437" y="1207"/>
                </a:lnTo>
                <a:lnTo>
                  <a:pt x="512" y="1244"/>
                </a:lnTo>
                <a:lnTo>
                  <a:pt x="585" y="1271"/>
                </a:lnTo>
                <a:lnTo>
                  <a:pt x="667" y="1302"/>
                </a:lnTo>
                <a:lnTo>
                  <a:pt x="836" y="1346"/>
                </a:lnTo>
                <a:lnTo>
                  <a:pt x="978" y="1373"/>
                </a:lnTo>
                <a:lnTo>
                  <a:pt x="1128" y="1393"/>
                </a:lnTo>
                <a:lnTo>
                  <a:pt x="1248" y="1403"/>
                </a:lnTo>
                <a:lnTo>
                  <a:pt x="1403" y="1410"/>
                </a:lnTo>
                <a:lnTo>
                  <a:pt x="1403" y="1515"/>
                </a:lnTo>
                <a:lnTo>
                  <a:pt x="1920" y="1275"/>
                </a:lnTo>
                <a:lnTo>
                  <a:pt x="1397" y="1031"/>
                </a:lnTo>
                <a:lnTo>
                  <a:pt x="1398" y="1139"/>
                </a:lnTo>
                <a:lnTo>
                  <a:pt x="1243" y="1132"/>
                </a:lnTo>
                <a:lnTo>
                  <a:pt x="1128" y="1119"/>
                </a:lnTo>
                <a:lnTo>
                  <a:pt x="1007" y="1098"/>
                </a:lnTo>
                <a:lnTo>
                  <a:pt x="836" y="1054"/>
                </a:lnTo>
                <a:lnTo>
                  <a:pt x="757" y="1025"/>
                </a:lnTo>
                <a:lnTo>
                  <a:pt x="681" y="993"/>
                </a:lnTo>
                <a:lnTo>
                  <a:pt x="619" y="957"/>
                </a:lnTo>
                <a:lnTo>
                  <a:pt x="556" y="922"/>
                </a:lnTo>
                <a:lnTo>
                  <a:pt x="506" y="888"/>
                </a:lnTo>
                <a:lnTo>
                  <a:pt x="464" y="850"/>
                </a:lnTo>
                <a:lnTo>
                  <a:pt x="417" y="806"/>
                </a:lnTo>
                <a:lnTo>
                  <a:pt x="377" y="755"/>
                </a:lnTo>
                <a:lnTo>
                  <a:pt x="348" y="708"/>
                </a:lnTo>
                <a:lnTo>
                  <a:pt x="333" y="664"/>
                </a:lnTo>
                <a:lnTo>
                  <a:pt x="319" y="610"/>
                </a:lnTo>
                <a:lnTo>
                  <a:pt x="317" y="558"/>
                </a:lnTo>
                <a:lnTo>
                  <a:pt x="321" y="522"/>
                </a:lnTo>
                <a:lnTo>
                  <a:pt x="329" y="483"/>
                </a:lnTo>
                <a:lnTo>
                  <a:pt x="348" y="437"/>
                </a:lnTo>
                <a:lnTo>
                  <a:pt x="372" y="393"/>
                </a:lnTo>
                <a:lnTo>
                  <a:pt x="401" y="351"/>
                </a:lnTo>
                <a:lnTo>
                  <a:pt x="440" y="310"/>
                </a:lnTo>
                <a:lnTo>
                  <a:pt x="509" y="251"/>
                </a:lnTo>
                <a:lnTo>
                  <a:pt x="567" y="211"/>
                </a:lnTo>
                <a:lnTo>
                  <a:pt x="643" y="169"/>
                </a:lnTo>
                <a:lnTo>
                  <a:pt x="720" y="133"/>
                </a:lnTo>
                <a:lnTo>
                  <a:pt x="778" y="110"/>
                </a:lnTo>
                <a:lnTo>
                  <a:pt x="847" y="86"/>
                </a:lnTo>
                <a:lnTo>
                  <a:pt x="913" y="68"/>
                </a:lnTo>
                <a:lnTo>
                  <a:pt x="966" y="54"/>
                </a:lnTo>
                <a:lnTo>
                  <a:pt x="1021" y="42"/>
                </a:lnTo>
                <a:lnTo>
                  <a:pt x="1089" y="32"/>
                </a:lnTo>
                <a:lnTo>
                  <a:pt x="1150" y="25"/>
                </a:lnTo>
                <a:lnTo>
                  <a:pt x="1234" y="15"/>
                </a:lnTo>
                <a:lnTo>
                  <a:pt x="1446" y="0"/>
                </a:lnTo>
              </a:path>
            </a:pathLst>
          </a:custGeom>
          <a:gradFill flip="none" rotWithShape="1">
            <a:gsLst>
              <a:gs pos="0">
                <a:schemeClr val="accent1">
                  <a:lumMod val="5000"/>
                  <a:lumOff val="95000"/>
                  <a:alpha val="0"/>
                </a:schemeClr>
              </a:gs>
              <a:gs pos="26000">
                <a:srgbClr val="F4FBFE"/>
              </a:gs>
            </a:gsLst>
            <a:lin ang="7200000" scaled="0"/>
            <a:tileRect/>
          </a:gradFill>
          <a:ln w="15875">
            <a:gradFill flip="none" rotWithShape="1">
              <a:gsLst>
                <a:gs pos="100000">
                  <a:schemeClr val="accent1">
                    <a:lumMod val="0"/>
                    <a:lumOff val="100000"/>
                    <a:alpha val="0"/>
                  </a:schemeClr>
                </a:gs>
                <a:gs pos="35000">
                  <a:srgbClr val="99DFF9"/>
                </a:gs>
              </a:gsLst>
              <a:lin ang="18600000" scaled="0"/>
              <a:tileRect/>
            </a:grad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schemeClr val="lt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7" name="Freeform 4"/>
          <p:cNvSpPr>
            <a:spLocks/>
          </p:cNvSpPr>
          <p:nvPr/>
        </p:nvSpPr>
        <p:spPr bwMode="gray">
          <a:xfrm rot="3514436" flipV="1">
            <a:off x="3440135" y="1799394"/>
            <a:ext cx="309474" cy="598490"/>
          </a:xfrm>
          <a:custGeom>
            <a:avLst/>
            <a:gdLst>
              <a:gd name="T0" fmla="*/ 1219 w 1921"/>
              <a:gd name="T1" fmla="*/ 3 h 1516"/>
              <a:gd name="T2" fmla="*/ 1047 w 1921"/>
              <a:gd name="T3" fmla="*/ 20 h 1516"/>
              <a:gd name="T4" fmla="*/ 900 w 1921"/>
              <a:gd name="T5" fmla="*/ 43 h 1516"/>
              <a:gd name="T6" fmla="*/ 763 w 1921"/>
              <a:gd name="T7" fmla="*/ 76 h 1516"/>
              <a:gd name="T8" fmla="*/ 593 w 1921"/>
              <a:gd name="T9" fmla="*/ 128 h 1516"/>
              <a:gd name="T10" fmla="*/ 449 w 1921"/>
              <a:gd name="T11" fmla="*/ 187 h 1516"/>
              <a:gd name="T12" fmla="*/ 345 w 1921"/>
              <a:gd name="T13" fmla="*/ 244 h 1516"/>
              <a:gd name="T14" fmla="*/ 261 w 1921"/>
              <a:gd name="T15" fmla="*/ 301 h 1516"/>
              <a:gd name="T16" fmla="*/ 184 w 1921"/>
              <a:gd name="T17" fmla="*/ 366 h 1516"/>
              <a:gd name="T18" fmla="*/ 118 w 1921"/>
              <a:gd name="T19" fmla="*/ 431 h 1516"/>
              <a:gd name="T20" fmla="*/ 58 w 1921"/>
              <a:gd name="T21" fmla="*/ 516 h 1516"/>
              <a:gd name="T22" fmla="*/ 21 w 1921"/>
              <a:gd name="T23" fmla="*/ 594 h 1516"/>
              <a:gd name="T24" fmla="*/ 0 w 1921"/>
              <a:gd name="T25" fmla="*/ 695 h 1516"/>
              <a:gd name="T26" fmla="*/ 14 w 1921"/>
              <a:gd name="T27" fmla="*/ 785 h 1516"/>
              <a:gd name="T28" fmla="*/ 47 w 1921"/>
              <a:gd name="T29" fmla="*/ 872 h 1516"/>
              <a:gd name="T30" fmla="*/ 92 w 1921"/>
              <a:gd name="T31" fmla="*/ 946 h 1516"/>
              <a:gd name="T32" fmla="*/ 179 w 1921"/>
              <a:gd name="T33" fmla="*/ 1041 h 1516"/>
              <a:gd name="T34" fmla="*/ 271 w 1921"/>
              <a:gd name="T35" fmla="*/ 1115 h 1516"/>
              <a:gd name="T36" fmla="*/ 377 w 1921"/>
              <a:gd name="T37" fmla="*/ 1176 h 1516"/>
              <a:gd name="T38" fmla="*/ 512 w 1921"/>
              <a:gd name="T39" fmla="*/ 1244 h 1516"/>
              <a:gd name="T40" fmla="*/ 667 w 1921"/>
              <a:gd name="T41" fmla="*/ 1302 h 1516"/>
              <a:gd name="T42" fmla="*/ 978 w 1921"/>
              <a:gd name="T43" fmla="*/ 1373 h 1516"/>
              <a:gd name="T44" fmla="*/ 1248 w 1921"/>
              <a:gd name="T45" fmla="*/ 1403 h 1516"/>
              <a:gd name="T46" fmla="*/ 1403 w 1921"/>
              <a:gd name="T47" fmla="*/ 1515 h 1516"/>
              <a:gd name="T48" fmla="*/ 1397 w 1921"/>
              <a:gd name="T49" fmla="*/ 1031 h 1516"/>
              <a:gd name="T50" fmla="*/ 1243 w 1921"/>
              <a:gd name="T51" fmla="*/ 1132 h 1516"/>
              <a:gd name="T52" fmla="*/ 1007 w 1921"/>
              <a:gd name="T53" fmla="*/ 1098 h 1516"/>
              <a:gd name="T54" fmla="*/ 757 w 1921"/>
              <a:gd name="T55" fmla="*/ 1025 h 1516"/>
              <a:gd name="T56" fmla="*/ 619 w 1921"/>
              <a:gd name="T57" fmla="*/ 957 h 1516"/>
              <a:gd name="T58" fmla="*/ 506 w 1921"/>
              <a:gd name="T59" fmla="*/ 888 h 1516"/>
              <a:gd name="T60" fmla="*/ 417 w 1921"/>
              <a:gd name="T61" fmla="*/ 806 h 1516"/>
              <a:gd name="T62" fmla="*/ 348 w 1921"/>
              <a:gd name="T63" fmla="*/ 708 h 1516"/>
              <a:gd name="T64" fmla="*/ 319 w 1921"/>
              <a:gd name="T65" fmla="*/ 610 h 1516"/>
              <a:gd name="T66" fmla="*/ 321 w 1921"/>
              <a:gd name="T67" fmla="*/ 522 h 1516"/>
              <a:gd name="T68" fmla="*/ 348 w 1921"/>
              <a:gd name="T69" fmla="*/ 437 h 1516"/>
              <a:gd name="T70" fmla="*/ 401 w 1921"/>
              <a:gd name="T71" fmla="*/ 351 h 1516"/>
              <a:gd name="T72" fmla="*/ 509 w 1921"/>
              <a:gd name="T73" fmla="*/ 251 h 1516"/>
              <a:gd name="T74" fmla="*/ 643 w 1921"/>
              <a:gd name="T75" fmla="*/ 169 h 1516"/>
              <a:gd name="T76" fmla="*/ 778 w 1921"/>
              <a:gd name="T77" fmla="*/ 110 h 1516"/>
              <a:gd name="T78" fmla="*/ 913 w 1921"/>
              <a:gd name="T79" fmla="*/ 68 h 1516"/>
              <a:gd name="T80" fmla="*/ 1021 w 1921"/>
              <a:gd name="T81" fmla="*/ 42 h 1516"/>
              <a:gd name="T82" fmla="*/ 1150 w 1921"/>
              <a:gd name="T83" fmla="*/ 25 h 1516"/>
              <a:gd name="T84" fmla="*/ 1446 w 1921"/>
              <a:gd name="T85" fmla="*/ 0 h 15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921" h="1516">
                <a:moveTo>
                  <a:pt x="1446" y="0"/>
                </a:moveTo>
                <a:lnTo>
                  <a:pt x="1219" y="3"/>
                </a:lnTo>
                <a:lnTo>
                  <a:pt x="1142" y="9"/>
                </a:lnTo>
                <a:lnTo>
                  <a:pt x="1047" y="20"/>
                </a:lnTo>
                <a:lnTo>
                  <a:pt x="974" y="29"/>
                </a:lnTo>
                <a:lnTo>
                  <a:pt x="900" y="43"/>
                </a:lnTo>
                <a:lnTo>
                  <a:pt x="828" y="59"/>
                </a:lnTo>
                <a:lnTo>
                  <a:pt x="763" y="76"/>
                </a:lnTo>
                <a:lnTo>
                  <a:pt x="686" y="97"/>
                </a:lnTo>
                <a:lnTo>
                  <a:pt x="593" y="128"/>
                </a:lnTo>
                <a:lnTo>
                  <a:pt x="520" y="156"/>
                </a:lnTo>
                <a:lnTo>
                  <a:pt x="449" y="187"/>
                </a:lnTo>
                <a:lnTo>
                  <a:pt x="401" y="213"/>
                </a:lnTo>
                <a:lnTo>
                  <a:pt x="345" y="244"/>
                </a:lnTo>
                <a:lnTo>
                  <a:pt x="304" y="268"/>
                </a:lnTo>
                <a:lnTo>
                  <a:pt x="261" y="301"/>
                </a:lnTo>
                <a:lnTo>
                  <a:pt x="222" y="332"/>
                </a:lnTo>
                <a:lnTo>
                  <a:pt x="184" y="366"/>
                </a:lnTo>
                <a:lnTo>
                  <a:pt x="155" y="393"/>
                </a:lnTo>
                <a:lnTo>
                  <a:pt x="118" y="431"/>
                </a:lnTo>
                <a:lnTo>
                  <a:pt x="82" y="474"/>
                </a:lnTo>
                <a:lnTo>
                  <a:pt x="58" y="516"/>
                </a:lnTo>
                <a:lnTo>
                  <a:pt x="39" y="552"/>
                </a:lnTo>
                <a:lnTo>
                  <a:pt x="21" y="594"/>
                </a:lnTo>
                <a:lnTo>
                  <a:pt x="6" y="638"/>
                </a:lnTo>
                <a:lnTo>
                  <a:pt x="0" y="695"/>
                </a:lnTo>
                <a:lnTo>
                  <a:pt x="5" y="744"/>
                </a:lnTo>
                <a:lnTo>
                  <a:pt x="14" y="785"/>
                </a:lnTo>
                <a:lnTo>
                  <a:pt x="26" y="826"/>
                </a:lnTo>
                <a:lnTo>
                  <a:pt x="47" y="872"/>
                </a:lnTo>
                <a:lnTo>
                  <a:pt x="66" y="911"/>
                </a:lnTo>
                <a:lnTo>
                  <a:pt x="92" y="946"/>
                </a:lnTo>
                <a:lnTo>
                  <a:pt x="130" y="991"/>
                </a:lnTo>
                <a:lnTo>
                  <a:pt x="179" y="1041"/>
                </a:lnTo>
                <a:lnTo>
                  <a:pt x="229" y="1081"/>
                </a:lnTo>
                <a:lnTo>
                  <a:pt x="271" y="1115"/>
                </a:lnTo>
                <a:lnTo>
                  <a:pt x="325" y="1149"/>
                </a:lnTo>
                <a:lnTo>
                  <a:pt x="377" y="1176"/>
                </a:lnTo>
                <a:lnTo>
                  <a:pt x="437" y="1207"/>
                </a:lnTo>
                <a:lnTo>
                  <a:pt x="512" y="1244"/>
                </a:lnTo>
                <a:lnTo>
                  <a:pt x="585" y="1271"/>
                </a:lnTo>
                <a:lnTo>
                  <a:pt x="667" y="1302"/>
                </a:lnTo>
                <a:lnTo>
                  <a:pt x="836" y="1346"/>
                </a:lnTo>
                <a:lnTo>
                  <a:pt x="978" y="1373"/>
                </a:lnTo>
                <a:lnTo>
                  <a:pt x="1128" y="1393"/>
                </a:lnTo>
                <a:lnTo>
                  <a:pt x="1248" y="1403"/>
                </a:lnTo>
                <a:lnTo>
                  <a:pt x="1403" y="1410"/>
                </a:lnTo>
                <a:lnTo>
                  <a:pt x="1403" y="1515"/>
                </a:lnTo>
                <a:lnTo>
                  <a:pt x="1920" y="1275"/>
                </a:lnTo>
                <a:lnTo>
                  <a:pt x="1397" y="1031"/>
                </a:lnTo>
                <a:lnTo>
                  <a:pt x="1398" y="1139"/>
                </a:lnTo>
                <a:lnTo>
                  <a:pt x="1243" y="1132"/>
                </a:lnTo>
                <a:lnTo>
                  <a:pt x="1128" y="1119"/>
                </a:lnTo>
                <a:lnTo>
                  <a:pt x="1007" y="1098"/>
                </a:lnTo>
                <a:lnTo>
                  <a:pt x="836" y="1054"/>
                </a:lnTo>
                <a:lnTo>
                  <a:pt x="757" y="1025"/>
                </a:lnTo>
                <a:lnTo>
                  <a:pt x="681" y="993"/>
                </a:lnTo>
                <a:lnTo>
                  <a:pt x="619" y="957"/>
                </a:lnTo>
                <a:lnTo>
                  <a:pt x="556" y="922"/>
                </a:lnTo>
                <a:lnTo>
                  <a:pt x="506" y="888"/>
                </a:lnTo>
                <a:lnTo>
                  <a:pt x="464" y="850"/>
                </a:lnTo>
                <a:lnTo>
                  <a:pt x="417" y="806"/>
                </a:lnTo>
                <a:lnTo>
                  <a:pt x="377" y="755"/>
                </a:lnTo>
                <a:lnTo>
                  <a:pt x="348" y="708"/>
                </a:lnTo>
                <a:lnTo>
                  <a:pt x="333" y="664"/>
                </a:lnTo>
                <a:lnTo>
                  <a:pt x="319" y="610"/>
                </a:lnTo>
                <a:lnTo>
                  <a:pt x="317" y="558"/>
                </a:lnTo>
                <a:lnTo>
                  <a:pt x="321" y="522"/>
                </a:lnTo>
                <a:lnTo>
                  <a:pt x="329" y="483"/>
                </a:lnTo>
                <a:lnTo>
                  <a:pt x="348" y="437"/>
                </a:lnTo>
                <a:lnTo>
                  <a:pt x="372" y="393"/>
                </a:lnTo>
                <a:lnTo>
                  <a:pt x="401" y="351"/>
                </a:lnTo>
                <a:lnTo>
                  <a:pt x="440" y="310"/>
                </a:lnTo>
                <a:lnTo>
                  <a:pt x="509" y="251"/>
                </a:lnTo>
                <a:lnTo>
                  <a:pt x="567" y="211"/>
                </a:lnTo>
                <a:lnTo>
                  <a:pt x="643" y="169"/>
                </a:lnTo>
                <a:lnTo>
                  <a:pt x="720" y="133"/>
                </a:lnTo>
                <a:lnTo>
                  <a:pt x="778" y="110"/>
                </a:lnTo>
                <a:lnTo>
                  <a:pt x="847" y="86"/>
                </a:lnTo>
                <a:lnTo>
                  <a:pt x="913" y="68"/>
                </a:lnTo>
                <a:lnTo>
                  <a:pt x="966" y="54"/>
                </a:lnTo>
                <a:lnTo>
                  <a:pt x="1021" y="42"/>
                </a:lnTo>
                <a:lnTo>
                  <a:pt x="1089" y="32"/>
                </a:lnTo>
                <a:lnTo>
                  <a:pt x="1150" y="25"/>
                </a:lnTo>
                <a:lnTo>
                  <a:pt x="1234" y="15"/>
                </a:lnTo>
                <a:lnTo>
                  <a:pt x="1446" y="0"/>
                </a:lnTo>
              </a:path>
            </a:pathLst>
          </a:custGeom>
          <a:gradFill flip="none" rotWithShape="1">
            <a:gsLst>
              <a:gs pos="0">
                <a:schemeClr val="bg1"/>
              </a:gs>
              <a:gs pos="65000">
                <a:srgbClr val="FFFFCC"/>
              </a:gs>
            </a:gsLst>
            <a:lin ang="7200000" scaled="0"/>
            <a:tileRect/>
          </a:gradFill>
          <a:ln w="15875">
            <a:gradFill flip="none" rotWithShape="1">
              <a:gsLst>
                <a:gs pos="100000">
                  <a:schemeClr val="accent1">
                    <a:lumMod val="0"/>
                    <a:lumOff val="100000"/>
                    <a:alpha val="0"/>
                  </a:schemeClr>
                </a:gs>
                <a:gs pos="35000">
                  <a:srgbClr val="FFD17D"/>
                </a:gs>
              </a:gsLst>
              <a:lin ang="18600000" scaled="0"/>
              <a:tileRect/>
            </a:grad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8" name="文本框 27"/>
          <p:cNvSpPr txBox="1"/>
          <p:nvPr/>
        </p:nvSpPr>
        <p:spPr bwMode="auto">
          <a:xfrm>
            <a:off x="2846810" y="1558745"/>
            <a:ext cx="2659317" cy="316392"/>
          </a:xfrm>
          <a:prstGeom prst="rect">
            <a:avLst/>
          </a:prstGeom>
          <a:noFill/>
          <a:ln w="9525">
            <a:noFill/>
            <a:miter lim="800000"/>
            <a:headEnd/>
            <a:tailEnd/>
          </a:ln>
        </p:spPr>
        <p:txBody>
          <a:bodyPr wrap="none" lIns="99980" tIns="49986" rIns="99980" bIns="49986" rtlCol="0">
            <a:spAutoFit/>
          </a:bodyPr>
          <a:lstStyle/>
          <a:p>
            <a:pPr algn="ctr" defTabSz="1001649" eaLnBrk="0" fontAlgn="ctr" hangingPunct="0"/>
            <a:r>
              <a:rPr lang="en-US" sz="1400" b="1" dirty="0" smtClean="0">
                <a:latin typeface="Huawei Sans" panose="020C0503030203020204" pitchFamily="34" charset="0"/>
              </a:rPr>
              <a:t>Import OSPF route into IS-IS</a:t>
            </a:r>
            <a:endParaRPr lang="en-US" altLang="zh-CN" sz="1400" b="1" dirty="0">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cxnSp>
        <p:nvCxnSpPr>
          <p:cNvPr id="29" name="直接连接符 28"/>
          <p:cNvCxnSpPr/>
          <p:nvPr/>
        </p:nvCxnSpPr>
        <p:spPr bwMode="auto">
          <a:xfrm flipV="1">
            <a:off x="2203549" y="2604931"/>
            <a:ext cx="976973" cy="480896"/>
          </a:xfrm>
          <a:prstGeom prst="line">
            <a:avLst/>
          </a:prstGeom>
          <a:solidFill>
            <a:schemeClr val="accent1"/>
          </a:solidFill>
          <a:ln w="19050" cap="flat" cmpd="sng" algn="ctr">
            <a:solidFill>
              <a:srgbClr val="00B0F0"/>
            </a:solidFill>
            <a:prstDash val="solid"/>
            <a:round/>
            <a:headEnd type="none" w="med" len="med"/>
            <a:tailEnd type="triangle" w="med" len="med"/>
          </a:ln>
          <a:effectLst/>
        </p:spPr>
      </p:cxnSp>
      <p:cxnSp>
        <p:nvCxnSpPr>
          <p:cNvPr id="30" name="直接连接符 29"/>
          <p:cNvCxnSpPr/>
          <p:nvPr/>
        </p:nvCxnSpPr>
        <p:spPr bwMode="auto">
          <a:xfrm>
            <a:off x="2203549" y="3886692"/>
            <a:ext cx="976973" cy="480896"/>
          </a:xfrm>
          <a:prstGeom prst="line">
            <a:avLst/>
          </a:prstGeom>
          <a:solidFill>
            <a:schemeClr val="accent1"/>
          </a:solidFill>
          <a:ln w="19050" cap="flat" cmpd="sng" algn="ctr">
            <a:solidFill>
              <a:srgbClr val="00B0F0"/>
            </a:solidFill>
            <a:prstDash val="solid"/>
            <a:round/>
            <a:headEnd type="none" w="med" len="med"/>
            <a:tailEnd type="triangle" w="med" len="med"/>
          </a:ln>
          <a:effectLst/>
        </p:spPr>
      </p:cxnSp>
      <p:cxnSp>
        <p:nvCxnSpPr>
          <p:cNvPr id="31" name="直接连接符 30"/>
          <p:cNvCxnSpPr/>
          <p:nvPr/>
        </p:nvCxnSpPr>
        <p:spPr bwMode="auto">
          <a:xfrm>
            <a:off x="3978702" y="2614753"/>
            <a:ext cx="976973" cy="480896"/>
          </a:xfrm>
          <a:prstGeom prst="line">
            <a:avLst/>
          </a:prstGeom>
          <a:solidFill>
            <a:schemeClr val="accent1"/>
          </a:solidFill>
          <a:ln w="19050" cap="flat" cmpd="sng" algn="ctr">
            <a:solidFill>
              <a:srgbClr val="EC7061"/>
            </a:solidFill>
            <a:prstDash val="dash"/>
            <a:round/>
            <a:headEnd type="none" w="med" len="med"/>
            <a:tailEnd type="triangle" w="med" len="med"/>
          </a:ln>
          <a:effectLst/>
        </p:spPr>
      </p:cxnSp>
      <p:cxnSp>
        <p:nvCxnSpPr>
          <p:cNvPr id="32" name="直接连接符 31"/>
          <p:cNvCxnSpPr/>
          <p:nvPr/>
        </p:nvCxnSpPr>
        <p:spPr bwMode="auto">
          <a:xfrm flipV="1">
            <a:off x="3962173" y="3886692"/>
            <a:ext cx="976973" cy="480896"/>
          </a:xfrm>
          <a:prstGeom prst="line">
            <a:avLst/>
          </a:prstGeom>
          <a:solidFill>
            <a:schemeClr val="accent1"/>
          </a:solidFill>
          <a:ln w="19050" cap="flat" cmpd="sng" algn="ctr">
            <a:solidFill>
              <a:srgbClr val="EC7061"/>
            </a:solidFill>
            <a:prstDash val="dash"/>
            <a:round/>
            <a:headEnd type="triangle" w="med" len="med"/>
            <a:tailEnd type="none" w="med" len="med"/>
          </a:ln>
          <a:effectLst/>
        </p:spPr>
      </p:cxnSp>
      <p:sp>
        <p:nvSpPr>
          <p:cNvPr id="33" name="Oval 4"/>
          <p:cNvSpPr>
            <a:spLocks noChangeAspect="1"/>
          </p:cNvSpPr>
          <p:nvPr/>
        </p:nvSpPr>
        <p:spPr>
          <a:xfrm>
            <a:off x="2499440" y="2605249"/>
            <a:ext cx="180000" cy="180000"/>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spcBef>
                <a:spcPts val="0"/>
              </a:spcBef>
              <a:spcAft>
                <a:spcPts val="0"/>
              </a:spcAft>
            </a:pPr>
            <a:r>
              <a:rPr lang="en-US" sz="1200" b="1" dirty="0" smtClean="0">
                <a:solidFill>
                  <a:schemeClr val="bg1"/>
                </a:solidFill>
                <a:latin typeface="Huawei Sans" panose="020C0503030203020204" pitchFamily="34" charset="0"/>
              </a:rPr>
              <a:t>2</a:t>
            </a:r>
            <a:endParaRPr lang="en-US" altLang="zh-CN"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4" name="Oval 4"/>
          <p:cNvSpPr>
            <a:spLocks noChangeAspect="1"/>
          </p:cNvSpPr>
          <p:nvPr/>
        </p:nvSpPr>
        <p:spPr>
          <a:xfrm>
            <a:off x="2499440" y="4168243"/>
            <a:ext cx="180000" cy="180000"/>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spcBef>
                <a:spcPts val="0"/>
              </a:spcBef>
              <a:spcAft>
                <a:spcPts val="0"/>
              </a:spcAft>
            </a:pPr>
            <a:r>
              <a:rPr lang="en-US" sz="1200" b="1" dirty="0" smtClean="0">
                <a:solidFill>
                  <a:schemeClr val="bg1"/>
                </a:solidFill>
                <a:latin typeface="Huawei Sans" panose="020C0503030203020204" pitchFamily="34" charset="0"/>
              </a:rPr>
              <a:t>2</a:t>
            </a:r>
            <a:endParaRPr lang="en-US" altLang="zh-CN"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5" name="Oval 4"/>
          <p:cNvSpPr>
            <a:spLocks noChangeAspect="1"/>
          </p:cNvSpPr>
          <p:nvPr/>
        </p:nvSpPr>
        <p:spPr>
          <a:xfrm>
            <a:off x="2722708" y="1635663"/>
            <a:ext cx="180000" cy="180000"/>
          </a:xfrm>
          <a:prstGeom prst="ellipse">
            <a:avLst/>
          </a:prstGeom>
          <a:solidFill>
            <a:srgbClr val="EC7061"/>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spcBef>
                <a:spcPts val="0"/>
              </a:spcBef>
              <a:spcAft>
                <a:spcPts val="0"/>
              </a:spcAft>
            </a:pPr>
            <a:r>
              <a:rPr lang="en-US" sz="1200" b="1" dirty="0" smtClean="0">
                <a:solidFill>
                  <a:schemeClr val="bg1"/>
                </a:solidFill>
                <a:latin typeface="Huawei Sans" panose="020C0503030203020204" pitchFamily="34" charset="0"/>
              </a:rPr>
              <a:t>3</a:t>
            </a:r>
            <a:endParaRPr lang="en-US" altLang="zh-CN"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6" name="Oval 4"/>
          <p:cNvSpPr>
            <a:spLocks noChangeAspect="1"/>
          </p:cNvSpPr>
          <p:nvPr/>
        </p:nvSpPr>
        <p:spPr>
          <a:xfrm>
            <a:off x="618349" y="2801969"/>
            <a:ext cx="180000" cy="180000"/>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spcBef>
                <a:spcPts val="0"/>
              </a:spcBef>
              <a:spcAft>
                <a:spcPts val="0"/>
              </a:spcAft>
            </a:pPr>
            <a:r>
              <a:rPr lang="en-US" sz="1200" b="1" dirty="0" smtClean="0">
                <a:solidFill>
                  <a:schemeClr val="bg1"/>
                </a:solidFill>
                <a:latin typeface="Huawei Sans" panose="020C0503030203020204" pitchFamily="34" charset="0"/>
              </a:rPr>
              <a:t>1</a:t>
            </a:r>
            <a:endParaRPr lang="en-US" altLang="zh-CN"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7" name="Oval 4"/>
          <p:cNvSpPr>
            <a:spLocks noChangeAspect="1"/>
          </p:cNvSpPr>
          <p:nvPr/>
        </p:nvSpPr>
        <p:spPr>
          <a:xfrm>
            <a:off x="4508534" y="2605249"/>
            <a:ext cx="180000" cy="180000"/>
          </a:xfrm>
          <a:prstGeom prst="ellipse">
            <a:avLst/>
          </a:prstGeom>
          <a:solidFill>
            <a:srgbClr val="EC7061"/>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spcBef>
                <a:spcPts val="0"/>
              </a:spcBef>
              <a:spcAft>
                <a:spcPts val="0"/>
              </a:spcAft>
            </a:pPr>
            <a:r>
              <a:rPr lang="en-US" sz="1200" b="1" dirty="0" smtClean="0">
                <a:solidFill>
                  <a:schemeClr val="bg1"/>
                </a:solidFill>
                <a:latin typeface="Huawei Sans" panose="020C0503030203020204" pitchFamily="34" charset="0"/>
              </a:rPr>
              <a:t>4</a:t>
            </a:r>
            <a:endParaRPr lang="en-US" altLang="zh-CN"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0" name="Oval 4"/>
          <p:cNvSpPr>
            <a:spLocks noChangeAspect="1"/>
          </p:cNvSpPr>
          <p:nvPr/>
        </p:nvSpPr>
        <p:spPr>
          <a:xfrm>
            <a:off x="4508534" y="4172248"/>
            <a:ext cx="180000" cy="180000"/>
          </a:xfrm>
          <a:prstGeom prst="ellipse">
            <a:avLst/>
          </a:prstGeom>
          <a:solidFill>
            <a:srgbClr val="EC7061"/>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spcBef>
                <a:spcPts val="0"/>
              </a:spcBef>
              <a:spcAft>
                <a:spcPts val="0"/>
              </a:spcAft>
            </a:pPr>
            <a:r>
              <a:rPr lang="en-US" sz="1200" b="1" dirty="0" smtClean="0">
                <a:solidFill>
                  <a:schemeClr val="bg1"/>
                </a:solidFill>
                <a:latin typeface="Huawei Sans" panose="020C0503030203020204" pitchFamily="34" charset="0"/>
              </a:rPr>
              <a:t>4</a:t>
            </a:r>
            <a:endParaRPr lang="en-US" altLang="zh-CN"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41" name="直接连接符 40"/>
          <p:cNvCxnSpPr/>
          <p:nvPr/>
        </p:nvCxnSpPr>
        <p:spPr bwMode="auto">
          <a:xfrm>
            <a:off x="656593" y="5614283"/>
            <a:ext cx="333954" cy="0"/>
          </a:xfrm>
          <a:prstGeom prst="line">
            <a:avLst/>
          </a:prstGeom>
          <a:solidFill>
            <a:schemeClr val="accent1"/>
          </a:solidFill>
          <a:ln w="19050" cap="flat" cmpd="sng" algn="ctr">
            <a:solidFill>
              <a:srgbClr val="00B0F0"/>
            </a:solidFill>
            <a:prstDash val="solid"/>
            <a:round/>
            <a:headEnd type="none" w="med" len="med"/>
            <a:tailEnd type="triangle" w="med" len="med"/>
          </a:ln>
          <a:effectLst/>
        </p:spPr>
      </p:cxnSp>
      <p:sp>
        <p:nvSpPr>
          <p:cNvPr id="42" name="文本框 41"/>
          <p:cNvSpPr txBox="1"/>
          <p:nvPr/>
        </p:nvSpPr>
        <p:spPr>
          <a:xfrm>
            <a:off x="1025608" y="5467973"/>
            <a:ext cx="1112805" cy="307777"/>
          </a:xfrm>
          <a:prstGeom prst="rect">
            <a:avLst/>
          </a:prstGeom>
          <a:noFill/>
        </p:spPr>
        <p:txBody>
          <a:bodyPr wrap="none" rtlCol="0">
            <a:spAutoFit/>
          </a:bodyPr>
          <a:lstStyle/>
          <a:p>
            <a:pPr fontAlgn="ctr">
              <a:lnSpc>
                <a:spcPct val="100000"/>
              </a:lnSpc>
              <a:spcAft>
                <a:spcPts val="0"/>
              </a:spcAft>
            </a:pPr>
            <a:r>
              <a:rPr lang="en-US" sz="1400" dirty="0" smtClean="0">
                <a:latin typeface="Huawei Sans" panose="020C0503030203020204" pitchFamily="34" charset="0"/>
              </a:rPr>
              <a:t>OSPF route</a:t>
            </a:r>
            <a:endParaRPr lang="en-US" altLang="zh-CN" sz="1400" kern="100" dirty="0">
              <a:latin typeface="Huawei Sans" panose="020C0503030203020204" pitchFamily="34" charset="0"/>
              <a:ea typeface="方正兰亭黑简体" panose="02000000000000000000" pitchFamily="2" charset="-122"/>
              <a:cs typeface="Times New Roman"/>
              <a:sym typeface="Huawei Sans" panose="020C0503030203020204" pitchFamily="34" charset="0"/>
            </a:endParaRPr>
          </a:p>
        </p:txBody>
      </p:sp>
      <p:cxnSp>
        <p:nvCxnSpPr>
          <p:cNvPr id="43" name="直接连接符 42"/>
          <p:cNvCxnSpPr/>
          <p:nvPr/>
        </p:nvCxnSpPr>
        <p:spPr bwMode="auto">
          <a:xfrm flipH="1">
            <a:off x="656593" y="5886963"/>
            <a:ext cx="333954" cy="0"/>
          </a:xfrm>
          <a:prstGeom prst="line">
            <a:avLst/>
          </a:prstGeom>
          <a:solidFill>
            <a:schemeClr val="accent1"/>
          </a:solidFill>
          <a:ln w="19050" cap="flat" cmpd="sng" algn="ctr">
            <a:solidFill>
              <a:srgbClr val="EC7061"/>
            </a:solidFill>
            <a:prstDash val="dash"/>
            <a:round/>
            <a:headEnd type="triangle" w="med" len="med"/>
            <a:tailEnd type="none" w="med" len="med"/>
          </a:ln>
          <a:effectLst/>
        </p:spPr>
      </p:cxnSp>
      <p:sp>
        <p:nvSpPr>
          <p:cNvPr id="44" name="文本框 43"/>
          <p:cNvSpPr txBox="1"/>
          <p:nvPr/>
        </p:nvSpPr>
        <p:spPr>
          <a:xfrm>
            <a:off x="1025608" y="5740653"/>
            <a:ext cx="1043876" cy="307777"/>
          </a:xfrm>
          <a:prstGeom prst="rect">
            <a:avLst/>
          </a:prstGeom>
          <a:noFill/>
        </p:spPr>
        <p:txBody>
          <a:bodyPr wrap="none" rtlCol="0">
            <a:spAutoFit/>
          </a:bodyPr>
          <a:lstStyle/>
          <a:p>
            <a:pPr fontAlgn="ctr">
              <a:lnSpc>
                <a:spcPct val="100000"/>
              </a:lnSpc>
              <a:spcAft>
                <a:spcPts val="0"/>
              </a:spcAft>
            </a:pPr>
            <a:r>
              <a:rPr lang="en-US" sz="1400" dirty="0" smtClean="0">
                <a:latin typeface="Huawei Sans" panose="020C0503030203020204" pitchFamily="34" charset="0"/>
              </a:rPr>
              <a:t>IS-IS route</a:t>
            </a:r>
            <a:endParaRPr lang="en-US" altLang="zh-CN" sz="1400" kern="100" dirty="0">
              <a:latin typeface="Huawei Sans" panose="020C0503030203020204" pitchFamily="34" charset="0"/>
              <a:ea typeface="方正兰亭黑简体" panose="02000000000000000000" pitchFamily="2" charset="-122"/>
              <a:cs typeface="Times New Roman"/>
              <a:sym typeface="Huawei Sans" panose="020C0503030203020204" pitchFamily="34" charset="0"/>
            </a:endParaRPr>
          </a:p>
        </p:txBody>
      </p:sp>
      <p:cxnSp>
        <p:nvCxnSpPr>
          <p:cNvPr id="50" name="直接连接符 49"/>
          <p:cNvCxnSpPr/>
          <p:nvPr/>
        </p:nvCxnSpPr>
        <p:spPr bwMode="auto">
          <a:xfrm>
            <a:off x="2312807" y="3603051"/>
            <a:ext cx="976973" cy="480896"/>
          </a:xfrm>
          <a:prstGeom prst="line">
            <a:avLst/>
          </a:prstGeom>
          <a:solidFill>
            <a:schemeClr val="accent1"/>
          </a:solidFill>
          <a:ln w="19050" cap="flat" cmpd="sng" algn="ctr">
            <a:solidFill>
              <a:srgbClr val="00B0F0"/>
            </a:solidFill>
            <a:prstDash val="solid"/>
            <a:round/>
            <a:headEnd type="triangle" w="med" len="med"/>
            <a:tailEnd type="none" w="med" len="med"/>
          </a:ln>
          <a:effectLst/>
        </p:spPr>
      </p:cxnSp>
      <p:cxnSp>
        <p:nvCxnSpPr>
          <p:cNvPr id="51" name="直接连接符 50"/>
          <p:cNvCxnSpPr/>
          <p:nvPr/>
        </p:nvCxnSpPr>
        <p:spPr bwMode="auto">
          <a:xfrm flipV="1">
            <a:off x="2298052" y="2864152"/>
            <a:ext cx="976973" cy="480896"/>
          </a:xfrm>
          <a:prstGeom prst="line">
            <a:avLst/>
          </a:prstGeom>
          <a:solidFill>
            <a:schemeClr val="accent1"/>
          </a:solidFill>
          <a:ln w="19050" cap="flat" cmpd="sng" algn="ctr">
            <a:solidFill>
              <a:srgbClr val="00B0F0"/>
            </a:solidFill>
            <a:prstDash val="solid"/>
            <a:round/>
            <a:headEnd type="none" w="med" len="med"/>
            <a:tailEnd type="triangle" w="med" len="med"/>
          </a:ln>
          <a:effectLst/>
        </p:spPr>
      </p:cxnSp>
      <p:sp>
        <p:nvSpPr>
          <p:cNvPr id="52" name="Oval 4"/>
          <p:cNvSpPr>
            <a:spLocks noChangeAspect="1"/>
          </p:cNvSpPr>
          <p:nvPr/>
        </p:nvSpPr>
        <p:spPr>
          <a:xfrm>
            <a:off x="2825093" y="3652388"/>
            <a:ext cx="180000" cy="180000"/>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spcBef>
                <a:spcPts val="0"/>
              </a:spcBef>
              <a:spcAft>
                <a:spcPts val="0"/>
              </a:spcAft>
            </a:pPr>
            <a:r>
              <a:rPr lang="en-US" sz="1200" b="1" dirty="0" smtClean="0">
                <a:solidFill>
                  <a:schemeClr val="bg1"/>
                </a:solidFill>
                <a:latin typeface="Huawei Sans" panose="020C0503030203020204" pitchFamily="34" charset="0"/>
              </a:rPr>
              <a:t>6</a:t>
            </a:r>
            <a:endParaRPr lang="en-US" altLang="zh-CN"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3" name="Oval 4"/>
          <p:cNvSpPr>
            <a:spLocks noChangeAspect="1"/>
          </p:cNvSpPr>
          <p:nvPr/>
        </p:nvSpPr>
        <p:spPr>
          <a:xfrm>
            <a:off x="2825093" y="3106391"/>
            <a:ext cx="180000" cy="180000"/>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spcBef>
                <a:spcPts val="0"/>
              </a:spcBef>
              <a:spcAft>
                <a:spcPts val="0"/>
              </a:spcAft>
            </a:pPr>
            <a:r>
              <a:rPr lang="en-US" sz="1200" b="1" dirty="0" smtClean="0">
                <a:solidFill>
                  <a:schemeClr val="bg1"/>
                </a:solidFill>
                <a:latin typeface="Huawei Sans" panose="020C0503030203020204" pitchFamily="34" charset="0"/>
              </a:rPr>
              <a:t>6</a:t>
            </a:r>
            <a:endParaRPr lang="en-US" altLang="zh-CN"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4" name="Freeform 4"/>
          <p:cNvSpPr>
            <a:spLocks/>
          </p:cNvSpPr>
          <p:nvPr/>
        </p:nvSpPr>
        <p:spPr bwMode="gray">
          <a:xfrm rot="3514436" flipH="1">
            <a:off x="3440136" y="4639624"/>
            <a:ext cx="309474" cy="598490"/>
          </a:xfrm>
          <a:custGeom>
            <a:avLst/>
            <a:gdLst>
              <a:gd name="T0" fmla="*/ 1219 w 1921"/>
              <a:gd name="T1" fmla="*/ 3 h 1516"/>
              <a:gd name="T2" fmla="*/ 1047 w 1921"/>
              <a:gd name="T3" fmla="*/ 20 h 1516"/>
              <a:gd name="T4" fmla="*/ 900 w 1921"/>
              <a:gd name="T5" fmla="*/ 43 h 1516"/>
              <a:gd name="T6" fmla="*/ 763 w 1921"/>
              <a:gd name="T7" fmla="*/ 76 h 1516"/>
              <a:gd name="T8" fmla="*/ 593 w 1921"/>
              <a:gd name="T9" fmla="*/ 128 h 1516"/>
              <a:gd name="T10" fmla="*/ 449 w 1921"/>
              <a:gd name="T11" fmla="*/ 187 h 1516"/>
              <a:gd name="T12" fmla="*/ 345 w 1921"/>
              <a:gd name="T13" fmla="*/ 244 h 1516"/>
              <a:gd name="T14" fmla="*/ 261 w 1921"/>
              <a:gd name="T15" fmla="*/ 301 h 1516"/>
              <a:gd name="T16" fmla="*/ 184 w 1921"/>
              <a:gd name="T17" fmla="*/ 366 h 1516"/>
              <a:gd name="T18" fmla="*/ 118 w 1921"/>
              <a:gd name="T19" fmla="*/ 431 h 1516"/>
              <a:gd name="T20" fmla="*/ 58 w 1921"/>
              <a:gd name="T21" fmla="*/ 516 h 1516"/>
              <a:gd name="T22" fmla="*/ 21 w 1921"/>
              <a:gd name="T23" fmla="*/ 594 h 1516"/>
              <a:gd name="T24" fmla="*/ 0 w 1921"/>
              <a:gd name="T25" fmla="*/ 695 h 1516"/>
              <a:gd name="T26" fmla="*/ 14 w 1921"/>
              <a:gd name="T27" fmla="*/ 785 h 1516"/>
              <a:gd name="T28" fmla="*/ 47 w 1921"/>
              <a:gd name="T29" fmla="*/ 872 h 1516"/>
              <a:gd name="T30" fmla="*/ 92 w 1921"/>
              <a:gd name="T31" fmla="*/ 946 h 1516"/>
              <a:gd name="T32" fmla="*/ 179 w 1921"/>
              <a:gd name="T33" fmla="*/ 1041 h 1516"/>
              <a:gd name="T34" fmla="*/ 271 w 1921"/>
              <a:gd name="T35" fmla="*/ 1115 h 1516"/>
              <a:gd name="T36" fmla="*/ 377 w 1921"/>
              <a:gd name="T37" fmla="*/ 1176 h 1516"/>
              <a:gd name="T38" fmla="*/ 512 w 1921"/>
              <a:gd name="T39" fmla="*/ 1244 h 1516"/>
              <a:gd name="T40" fmla="*/ 667 w 1921"/>
              <a:gd name="T41" fmla="*/ 1302 h 1516"/>
              <a:gd name="T42" fmla="*/ 978 w 1921"/>
              <a:gd name="T43" fmla="*/ 1373 h 1516"/>
              <a:gd name="T44" fmla="*/ 1248 w 1921"/>
              <a:gd name="T45" fmla="*/ 1403 h 1516"/>
              <a:gd name="T46" fmla="*/ 1403 w 1921"/>
              <a:gd name="T47" fmla="*/ 1515 h 1516"/>
              <a:gd name="T48" fmla="*/ 1397 w 1921"/>
              <a:gd name="T49" fmla="*/ 1031 h 1516"/>
              <a:gd name="T50" fmla="*/ 1243 w 1921"/>
              <a:gd name="T51" fmla="*/ 1132 h 1516"/>
              <a:gd name="T52" fmla="*/ 1007 w 1921"/>
              <a:gd name="T53" fmla="*/ 1098 h 1516"/>
              <a:gd name="T54" fmla="*/ 757 w 1921"/>
              <a:gd name="T55" fmla="*/ 1025 h 1516"/>
              <a:gd name="T56" fmla="*/ 619 w 1921"/>
              <a:gd name="T57" fmla="*/ 957 h 1516"/>
              <a:gd name="T58" fmla="*/ 506 w 1921"/>
              <a:gd name="T59" fmla="*/ 888 h 1516"/>
              <a:gd name="T60" fmla="*/ 417 w 1921"/>
              <a:gd name="T61" fmla="*/ 806 h 1516"/>
              <a:gd name="T62" fmla="*/ 348 w 1921"/>
              <a:gd name="T63" fmla="*/ 708 h 1516"/>
              <a:gd name="T64" fmla="*/ 319 w 1921"/>
              <a:gd name="T65" fmla="*/ 610 h 1516"/>
              <a:gd name="T66" fmla="*/ 321 w 1921"/>
              <a:gd name="T67" fmla="*/ 522 h 1516"/>
              <a:gd name="T68" fmla="*/ 348 w 1921"/>
              <a:gd name="T69" fmla="*/ 437 h 1516"/>
              <a:gd name="T70" fmla="*/ 401 w 1921"/>
              <a:gd name="T71" fmla="*/ 351 h 1516"/>
              <a:gd name="T72" fmla="*/ 509 w 1921"/>
              <a:gd name="T73" fmla="*/ 251 h 1516"/>
              <a:gd name="T74" fmla="*/ 643 w 1921"/>
              <a:gd name="T75" fmla="*/ 169 h 1516"/>
              <a:gd name="T76" fmla="*/ 778 w 1921"/>
              <a:gd name="T77" fmla="*/ 110 h 1516"/>
              <a:gd name="T78" fmla="*/ 913 w 1921"/>
              <a:gd name="T79" fmla="*/ 68 h 1516"/>
              <a:gd name="T80" fmla="*/ 1021 w 1921"/>
              <a:gd name="T81" fmla="*/ 42 h 1516"/>
              <a:gd name="T82" fmla="*/ 1150 w 1921"/>
              <a:gd name="T83" fmla="*/ 25 h 1516"/>
              <a:gd name="T84" fmla="*/ 1446 w 1921"/>
              <a:gd name="T85" fmla="*/ 0 h 15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921" h="1516">
                <a:moveTo>
                  <a:pt x="1446" y="0"/>
                </a:moveTo>
                <a:lnTo>
                  <a:pt x="1219" y="3"/>
                </a:lnTo>
                <a:lnTo>
                  <a:pt x="1142" y="9"/>
                </a:lnTo>
                <a:lnTo>
                  <a:pt x="1047" y="20"/>
                </a:lnTo>
                <a:lnTo>
                  <a:pt x="974" y="29"/>
                </a:lnTo>
                <a:lnTo>
                  <a:pt x="900" y="43"/>
                </a:lnTo>
                <a:lnTo>
                  <a:pt x="828" y="59"/>
                </a:lnTo>
                <a:lnTo>
                  <a:pt x="763" y="76"/>
                </a:lnTo>
                <a:lnTo>
                  <a:pt x="686" y="97"/>
                </a:lnTo>
                <a:lnTo>
                  <a:pt x="593" y="128"/>
                </a:lnTo>
                <a:lnTo>
                  <a:pt x="520" y="156"/>
                </a:lnTo>
                <a:lnTo>
                  <a:pt x="449" y="187"/>
                </a:lnTo>
                <a:lnTo>
                  <a:pt x="401" y="213"/>
                </a:lnTo>
                <a:lnTo>
                  <a:pt x="345" y="244"/>
                </a:lnTo>
                <a:lnTo>
                  <a:pt x="304" y="268"/>
                </a:lnTo>
                <a:lnTo>
                  <a:pt x="261" y="301"/>
                </a:lnTo>
                <a:lnTo>
                  <a:pt x="222" y="332"/>
                </a:lnTo>
                <a:lnTo>
                  <a:pt x="184" y="366"/>
                </a:lnTo>
                <a:lnTo>
                  <a:pt x="155" y="393"/>
                </a:lnTo>
                <a:lnTo>
                  <a:pt x="118" y="431"/>
                </a:lnTo>
                <a:lnTo>
                  <a:pt x="82" y="474"/>
                </a:lnTo>
                <a:lnTo>
                  <a:pt x="58" y="516"/>
                </a:lnTo>
                <a:lnTo>
                  <a:pt x="39" y="552"/>
                </a:lnTo>
                <a:lnTo>
                  <a:pt x="21" y="594"/>
                </a:lnTo>
                <a:lnTo>
                  <a:pt x="6" y="638"/>
                </a:lnTo>
                <a:lnTo>
                  <a:pt x="0" y="695"/>
                </a:lnTo>
                <a:lnTo>
                  <a:pt x="5" y="744"/>
                </a:lnTo>
                <a:lnTo>
                  <a:pt x="14" y="785"/>
                </a:lnTo>
                <a:lnTo>
                  <a:pt x="26" y="826"/>
                </a:lnTo>
                <a:lnTo>
                  <a:pt x="47" y="872"/>
                </a:lnTo>
                <a:lnTo>
                  <a:pt x="66" y="911"/>
                </a:lnTo>
                <a:lnTo>
                  <a:pt x="92" y="946"/>
                </a:lnTo>
                <a:lnTo>
                  <a:pt x="130" y="991"/>
                </a:lnTo>
                <a:lnTo>
                  <a:pt x="179" y="1041"/>
                </a:lnTo>
                <a:lnTo>
                  <a:pt x="229" y="1081"/>
                </a:lnTo>
                <a:lnTo>
                  <a:pt x="271" y="1115"/>
                </a:lnTo>
                <a:lnTo>
                  <a:pt x="325" y="1149"/>
                </a:lnTo>
                <a:lnTo>
                  <a:pt x="377" y="1176"/>
                </a:lnTo>
                <a:lnTo>
                  <a:pt x="437" y="1207"/>
                </a:lnTo>
                <a:lnTo>
                  <a:pt x="512" y="1244"/>
                </a:lnTo>
                <a:lnTo>
                  <a:pt x="585" y="1271"/>
                </a:lnTo>
                <a:lnTo>
                  <a:pt x="667" y="1302"/>
                </a:lnTo>
                <a:lnTo>
                  <a:pt x="836" y="1346"/>
                </a:lnTo>
                <a:lnTo>
                  <a:pt x="978" y="1373"/>
                </a:lnTo>
                <a:lnTo>
                  <a:pt x="1128" y="1393"/>
                </a:lnTo>
                <a:lnTo>
                  <a:pt x="1248" y="1403"/>
                </a:lnTo>
                <a:lnTo>
                  <a:pt x="1403" y="1410"/>
                </a:lnTo>
                <a:lnTo>
                  <a:pt x="1403" y="1515"/>
                </a:lnTo>
                <a:lnTo>
                  <a:pt x="1920" y="1275"/>
                </a:lnTo>
                <a:lnTo>
                  <a:pt x="1397" y="1031"/>
                </a:lnTo>
                <a:lnTo>
                  <a:pt x="1398" y="1139"/>
                </a:lnTo>
                <a:lnTo>
                  <a:pt x="1243" y="1132"/>
                </a:lnTo>
                <a:lnTo>
                  <a:pt x="1128" y="1119"/>
                </a:lnTo>
                <a:lnTo>
                  <a:pt x="1007" y="1098"/>
                </a:lnTo>
                <a:lnTo>
                  <a:pt x="836" y="1054"/>
                </a:lnTo>
                <a:lnTo>
                  <a:pt x="757" y="1025"/>
                </a:lnTo>
                <a:lnTo>
                  <a:pt x="681" y="993"/>
                </a:lnTo>
                <a:lnTo>
                  <a:pt x="619" y="957"/>
                </a:lnTo>
                <a:lnTo>
                  <a:pt x="556" y="922"/>
                </a:lnTo>
                <a:lnTo>
                  <a:pt x="506" y="888"/>
                </a:lnTo>
                <a:lnTo>
                  <a:pt x="464" y="850"/>
                </a:lnTo>
                <a:lnTo>
                  <a:pt x="417" y="806"/>
                </a:lnTo>
                <a:lnTo>
                  <a:pt x="377" y="755"/>
                </a:lnTo>
                <a:lnTo>
                  <a:pt x="348" y="708"/>
                </a:lnTo>
                <a:lnTo>
                  <a:pt x="333" y="664"/>
                </a:lnTo>
                <a:lnTo>
                  <a:pt x="319" y="610"/>
                </a:lnTo>
                <a:lnTo>
                  <a:pt x="317" y="558"/>
                </a:lnTo>
                <a:lnTo>
                  <a:pt x="321" y="522"/>
                </a:lnTo>
                <a:lnTo>
                  <a:pt x="329" y="483"/>
                </a:lnTo>
                <a:lnTo>
                  <a:pt x="348" y="437"/>
                </a:lnTo>
                <a:lnTo>
                  <a:pt x="372" y="393"/>
                </a:lnTo>
                <a:lnTo>
                  <a:pt x="401" y="351"/>
                </a:lnTo>
                <a:lnTo>
                  <a:pt x="440" y="310"/>
                </a:lnTo>
                <a:lnTo>
                  <a:pt x="509" y="251"/>
                </a:lnTo>
                <a:lnTo>
                  <a:pt x="567" y="211"/>
                </a:lnTo>
                <a:lnTo>
                  <a:pt x="643" y="169"/>
                </a:lnTo>
                <a:lnTo>
                  <a:pt x="720" y="133"/>
                </a:lnTo>
                <a:lnTo>
                  <a:pt x="778" y="110"/>
                </a:lnTo>
                <a:lnTo>
                  <a:pt x="847" y="86"/>
                </a:lnTo>
                <a:lnTo>
                  <a:pt x="913" y="68"/>
                </a:lnTo>
                <a:lnTo>
                  <a:pt x="966" y="54"/>
                </a:lnTo>
                <a:lnTo>
                  <a:pt x="1021" y="42"/>
                </a:lnTo>
                <a:lnTo>
                  <a:pt x="1089" y="32"/>
                </a:lnTo>
                <a:lnTo>
                  <a:pt x="1150" y="25"/>
                </a:lnTo>
                <a:lnTo>
                  <a:pt x="1234" y="15"/>
                </a:lnTo>
                <a:lnTo>
                  <a:pt x="1446" y="0"/>
                </a:lnTo>
              </a:path>
            </a:pathLst>
          </a:custGeom>
          <a:gradFill flip="none" rotWithShape="1">
            <a:gsLst>
              <a:gs pos="0">
                <a:schemeClr val="accent1">
                  <a:lumMod val="5000"/>
                  <a:lumOff val="95000"/>
                  <a:alpha val="0"/>
                </a:schemeClr>
              </a:gs>
              <a:gs pos="26000">
                <a:srgbClr val="F4FBFE"/>
              </a:gs>
            </a:gsLst>
            <a:lin ang="7200000" scaled="0"/>
            <a:tileRect/>
          </a:gradFill>
          <a:ln w="15875">
            <a:gradFill flip="none" rotWithShape="1">
              <a:gsLst>
                <a:gs pos="100000">
                  <a:schemeClr val="accent1">
                    <a:lumMod val="0"/>
                    <a:lumOff val="100000"/>
                    <a:alpha val="0"/>
                  </a:schemeClr>
                </a:gs>
                <a:gs pos="35000">
                  <a:srgbClr val="99DFF9"/>
                </a:gs>
              </a:gsLst>
              <a:lin ang="18600000" scaled="0"/>
              <a:tileRect/>
            </a:grad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7" name="文本框 56"/>
          <p:cNvSpPr txBox="1"/>
          <p:nvPr/>
        </p:nvSpPr>
        <p:spPr bwMode="auto">
          <a:xfrm>
            <a:off x="2877983" y="5118368"/>
            <a:ext cx="2659317" cy="316392"/>
          </a:xfrm>
          <a:prstGeom prst="rect">
            <a:avLst/>
          </a:prstGeom>
          <a:noFill/>
          <a:ln w="9525">
            <a:noFill/>
            <a:miter lim="800000"/>
            <a:headEnd/>
            <a:tailEnd/>
          </a:ln>
        </p:spPr>
        <p:txBody>
          <a:bodyPr wrap="none" lIns="99980" tIns="49986" rIns="99980" bIns="49986" rtlCol="0">
            <a:spAutoFit/>
          </a:bodyPr>
          <a:lstStyle/>
          <a:p>
            <a:pPr algn="ctr" defTabSz="1001649" eaLnBrk="0" fontAlgn="ctr" hangingPunct="0"/>
            <a:r>
              <a:rPr lang="en-US" sz="1400" b="1" dirty="0" smtClean="0">
                <a:latin typeface="Huawei Sans" panose="020C0503030203020204" pitchFamily="34" charset="0"/>
              </a:rPr>
              <a:t>Import IS-IS route into OSPF</a:t>
            </a:r>
            <a:endParaRPr lang="en-US" altLang="zh-CN" sz="1400" b="1" dirty="0">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58" name="Oval 4"/>
          <p:cNvSpPr>
            <a:spLocks noChangeAspect="1"/>
          </p:cNvSpPr>
          <p:nvPr/>
        </p:nvSpPr>
        <p:spPr>
          <a:xfrm>
            <a:off x="2722708" y="5184895"/>
            <a:ext cx="180000" cy="180000"/>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spcBef>
                <a:spcPts val="0"/>
              </a:spcBef>
              <a:spcAft>
                <a:spcPts val="0"/>
              </a:spcAft>
            </a:pPr>
            <a:r>
              <a:rPr lang="en-US" sz="1200" b="1" dirty="0" smtClean="0">
                <a:solidFill>
                  <a:schemeClr val="bg1"/>
                </a:solidFill>
                <a:latin typeface="Huawei Sans" panose="020C0503030203020204" pitchFamily="34" charset="0"/>
              </a:rPr>
              <a:t>5</a:t>
            </a:r>
            <a:endParaRPr lang="en-US" altLang="zh-CN"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198253413"/>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mtClean="0"/>
              <a:t>Route Import: Route Metric</a:t>
            </a:r>
            <a:endParaRPr lang="en-US" altLang="zh-CN" dirty="0">
              <a:sym typeface="Huawei Sans" panose="020C0503030203020204" pitchFamily="34" charset="0"/>
            </a:endParaRPr>
          </a:p>
        </p:txBody>
      </p:sp>
      <p:sp>
        <p:nvSpPr>
          <p:cNvPr id="23" name="文本占位符 1"/>
          <p:cNvSpPr txBox="1">
            <a:spLocks/>
          </p:cNvSpPr>
          <p:nvPr/>
        </p:nvSpPr>
        <p:spPr bwMode="auto">
          <a:xfrm>
            <a:off x="6774612" y="2092150"/>
            <a:ext cx="5236679" cy="2497854"/>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Arial"/>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Arial"/>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Arial"/>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Arial"/>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Arial"/>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algn="l" fontAlgn="ctr"/>
            <a:r>
              <a:rPr lang="en-US" sz="1600" dirty="0" smtClean="0">
                <a:latin typeface="Huawei Sans" panose="020C0503030203020204" pitchFamily="34" charset="0"/>
              </a:rPr>
              <a:t>Scenario:</a:t>
            </a:r>
            <a:endParaRPr lang="en-US" altLang="zh-CN" sz="16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marL="623888" lvl="1" indent="-333375" fontAlgn="ctr">
              <a:buFont typeface="+mj-lt"/>
              <a:buAutoNum type="arabicPeriod"/>
            </a:pPr>
            <a:r>
              <a:rPr lang="en-US" sz="1400" dirty="0" smtClean="0">
                <a:latin typeface="Huawei Sans" panose="020C0503030203020204" pitchFamily="34" charset="0"/>
              </a:rPr>
              <a:t>OSPF routes are imported into IS-IS.</a:t>
            </a:r>
            <a:endPar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marL="623888" lvl="1" indent="-333375" fontAlgn="ctr">
              <a:buFont typeface="+mj-lt"/>
              <a:buAutoNum type="arabicPeriod"/>
            </a:pPr>
            <a:r>
              <a:rPr lang="en-US" sz="1400" dirty="0" smtClean="0">
                <a:latin typeface="Huawei Sans" panose="020C0503030203020204" pitchFamily="34" charset="0"/>
              </a:rPr>
              <a:t>IS-IS routes are imported into OSPF.</a:t>
            </a:r>
            <a:endPar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algn="l" fontAlgn="ctr"/>
            <a:r>
              <a:rPr lang="en-US" sz="1600" dirty="0" smtClean="0">
                <a:latin typeface="Huawei Sans" panose="020C0503030203020204" pitchFamily="34" charset="0"/>
              </a:rPr>
              <a:t>Different routing protocols define different route metrics. How are metrics of imported routes defined when routes are imported between routing protocols? What are the metrics?</a:t>
            </a:r>
            <a:endParaRPr lang="en-US" sz="1600" dirty="0">
              <a:latin typeface="Huawei Sans" panose="020C0503030203020204" pitchFamily="34" charset="0"/>
            </a:endParaRPr>
          </a:p>
        </p:txBody>
      </p:sp>
      <p:sp>
        <p:nvSpPr>
          <p:cNvPr id="83" name="圆角矩形 82"/>
          <p:cNvSpPr/>
          <p:nvPr/>
        </p:nvSpPr>
        <p:spPr bwMode="auto">
          <a:xfrm>
            <a:off x="3646910" y="2753579"/>
            <a:ext cx="2865600" cy="1530461"/>
          </a:xfrm>
          <a:prstGeom prst="roundRect">
            <a:avLst>
              <a:gd name="adj" fmla="val 7591"/>
            </a:avLst>
          </a:prstGeom>
          <a:solidFill>
            <a:srgbClr val="FFFFCC">
              <a:alpha val="95000"/>
            </a:srgbClr>
          </a:solidFill>
          <a:ln w="9525">
            <a:solidFill>
              <a:srgbClr val="FFD17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schemeClr val="lt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4" name="圆角矩形 83"/>
          <p:cNvSpPr/>
          <p:nvPr/>
        </p:nvSpPr>
        <p:spPr bwMode="auto">
          <a:xfrm>
            <a:off x="656593" y="2753579"/>
            <a:ext cx="2867084" cy="1530461"/>
          </a:xfrm>
          <a:prstGeom prst="roundRect">
            <a:avLst>
              <a:gd name="adj" fmla="val 7591"/>
            </a:avLst>
          </a:prstGeom>
          <a:solidFill>
            <a:srgbClr val="F4FBFE"/>
          </a:solidFill>
          <a:ln w="9525" cap="flat" cmpd="sng" algn="ctr">
            <a:solidFill>
              <a:srgbClr val="99DFF9"/>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1000" b="0" i="0" u="none" strike="noStrike" cap="none" normalizeH="0" baseline="0" dirty="0" smtClean="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1" name="Freeform 4"/>
          <p:cNvSpPr>
            <a:spLocks/>
          </p:cNvSpPr>
          <p:nvPr/>
        </p:nvSpPr>
        <p:spPr bwMode="gray">
          <a:xfrm rot="3514436" flipV="1">
            <a:off x="3440135" y="2322408"/>
            <a:ext cx="309474" cy="598490"/>
          </a:xfrm>
          <a:custGeom>
            <a:avLst/>
            <a:gdLst>
              <a:gd name="T0" fmla="*/ 1219 w 1921"/>
              <a:gd name="T1" fmla="*/ 3 h 1516"/>
              <a:gd name="T2" fmla="*/ 1047 w 1921"/>
              <a:gd name="T3" fmla="*/ 20 h 1516"/>
              <a:gd name="T4" fmla="*/ 900 w 1921"/>
              <a:gd name="T5" fmla="*/ 43 h 1516"/>
              <a:gd name="T6" fmla="*/ 763 w 1921"/>
              <a:gd name="T7" fmla="*/ 76 h 1516"/>
              <a:gd name="T8" fmla="*/ 593 w 1921"/>
              <a:gd name="T9" fmla="*/ 128 h 1516"/>
              <a:gd name="T10" fmla="*/ 449 w 1921"/>
              <a:gd name="T11" fmla="*/ 187 h 1516"/>
              <a:gd name="T12" fmla="*/ 345 w 1921"/>
              <a:gd name="T13" fmla="*/ 244 h 1516"/>
              <a:gd name="T14" fmla="*/ 261 w 1921"/>
              <a:gd name="T15" fmla="*/ 301 h 1516"/>
              <a:gd name="T16" fmla="*/ 184 w 1921"/>
              <a:gd name="T17" fmla="*/ 366 h 1516"/>
              <a:gd name="T18" fmla="*/ 118 w 1921"/>
              <a:gd name="T19" fmla="*/ 431 h 1516"/>
              <a:gd name="T20" fmla="*/ 58 w 1921"/>
              <a:gd name="T21" fmla="*/ 516 h 1516"/>
              <a:gd name="T22" fmla="*/ 21 w 1921"/>
              <a:gd name="T23" fmla="*/ 594 h 1516"/>
              <a:gd name="T24" fmla="*/ 0 w 1921"/>
              <a:gd name="T25" fmla="*/ 695 h 1516"/>
              <a:gd name="T26" fmla="*/ 14 w 1921"/>
              <a:gd name="T27" fmla="*/ 785 h 1516"/>
              <a:gd name="T28" fmla="*/ 47 w 1921"/>
              <a:gd name="T29" fmla="*/ 872 h 1516"/>
              <a:gd name="T30" fmla="*/ 92 w 1921"/>
              <a:gd name="T31" fmla="*/ 946 h 1516"/>
              <a:gd name="T32" fmla="*/ 179 w 1921"/>
              <a:gd name="T33" fmla="*/ 1041 h 1516"/>
              <a:gd name="T34" fmla="*/ 271 w 1921"/>
              <a:gd name="T35" fmla="*/ 1115 h 1516"/>
              <a:gd name="T36" fmla="*/ 377 w 1921"/>
              <a:gd name="T37" fmla="*/ 1176 h 1516"/>
              <a:gd name="T38" fmla="*/ 512 w 1921"/>
              <a:gd name="T39" fmla="*/ 1244 h 1516"/>
              <a:gd name="T40" fmla="*/ 667 w 1921"/>
              <a:gd name="T41" fmla="*/ 1302 h 1516"/>
              <a:gd name="T42" fmla="*/ 978 w 1921"/>
              <a:gd name="T43" fmla="*/ 1373 h 1516"/>
              <a:gd name="T44" fmla="*/ 1248 w 1921"/>
              <a:gd name="T45" fmla="*/ 1403 h 1516"/>
              <a:gd name="T46" fmla="*/ 1403 w 1921"/>
              <a:gd name="T47" fmla="*/ 1515 h 1516"/>
              <a:gd name="T48" fmla="*/ 1397 w 1921"/>
              <a:gd name="T49" fmla="*/ 1031 h 1516"/>
              <a:gd name="T50" fmla="*/ 1243 w 1921"/>
              <a:gd name="T51" fmla="*/ 1132 h 1516"/>
              <a:gd name="T52" fmla="*/ 1007 w 1921"/>
              <a:gd name="T53" fmla="*/ 1098 h 1516"/>
              <a:gd name="T54" fmla="*/ 757 w 1921"/>
              <a:gd name="T55" fmla="*/ 1025 h 1516"/>
              <a:gd name="T56" fmla="*/ 619 w 1921"/>
              <a:gd name="T57" fmla="*/ 957 h 1516"/>
              <a:gd name="T58" fmla="*/ 506 w 1921"/>
              <a:gd name="T59" fmla="*/ 888 h 1516"/>
              <a:gd name="T60" fmla="*/ 417 w 1921"/>
              <a:gd name="T61" fmla="*/ 806 h 1516"/>
              <a:gd name="T62" fmla="*/ 348 w 1921"/>
              <a:gd name="T63" fmla="*/ 708 h 1516"/>
              <a:gd name="T64" fmla="*/ 319 w 1921"/>
              <a:gd name="T65" fmla="*/ 610 h 1516"/>
              <a:gd name="T66" fmla="*/ 321 w 1921"/>
              <a:gd name="T67" fmla="*/ 522 h 1516"/>
              <a:gd name="T68" fmla="*/ 348 w 1921"/>
              <a:gd name="T69" fmla="*/ 437 h 1516"/>
              <a:gd name="T70" fmla="*/ 401 w 1921"/>
              <a:gd name="T71" fmla="*/ 351 h 1516"/>
              <a:gd name="T72" fmla="*/ 509 w 1921"/>
              <a:gd name="T73" fmla="*/ 251 h 1516"/>
              <a:gd name="T74" fmla="*/ 643 w 1921"/>
              <a:gd name="T75" fmla="*/ 169 h 1516"/>
              <a:gd name="T76" fmla="*/ 778 w 1921"/>
              <a:gd name="T77" fmla="*/ 110 h 1516"/>
              <a:gd name="T78" fmla="*/ 913 w 1921"/>
              <a:gd name="T79" fmla="*/ 68 h 1516"/>
              <a:gd name="T80" fmla="*/ 1021 w 1921"/>
              <a:gd name="T81" fmla="*/ 42 h 1516"/>
              <a:gd name="T82" fmla="*/ 1150 w 1921"/>
              <a:gd name="T83" fmla="*/ 25 h 1516"/>
              <a:gd name="T84" fmla="*/ 1446 w 1921"/>
              <a:gd name="T85" fmla="*/ 0 h 15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921" h="1516">
                <a:moveTo>
                  <a:pt x="1446" y="0"/>
                </a:moveTo>
                <a:lnTo>
                  <a:pt x="1219" y="3"/>
                </a:lnTo>
                <a:lnTo>
                  <a:pt x="1142" y="9"/>
                </a:lnTo>
                <a:lnTo>
                  <a:pt x="1047" y="20"/>
                </a:lnTo>
                <a:lnTo>
                  <a:pt x="974" y="29"/>
                </a:lnTo>
                <a:lnTo>
                  <a:pt x="900" y="43"/>
                </a:lnTo>
                <a:lnTo>
                  <a:pt x="828" y="59"/>
                </a:lnTo>
                <a:lnTo>
                  <a:pt x="763" y="76"/>
                </a:lnTo>
                <a:lnTo>
                  <a:pt x="686" y="97"/>
                </a:lnTo>
                <a:lnTo>
                  <a:pt x="593" y="128"/>
                </a:lnTo>
                <a:lnTo>
                  <a:pt x="520" y="156"/>
                </a:lnTo>
                <a:lnTo>
                  <a:pt x="449" y="187"/>
                </a:lnTo>
                <a:lnTo>
                  <a:pt x="401" y="213"/>
                </a:lnTo>
                <a:lnTo>
                  <a:pt x="345" y="244"/>
                </a:lnTo>
                <a:lnTo>
                  <a:pt x="304" y="268"/>
                </a:lnTo>
                <a:lnTo>
                  <a:pt x="261" y="301"/>
                </a:lnTo>
                <a:lnTo>
                  <a:pt x="222" y="332"/>
                </a:lnTo>
                <a:lnTo>
                  <a:pt x="184" y="366"/>
                </a:lnTo>
                <a:lnTo>
                  <a:pt x="155" y="393"/>
                </a:lnTo>
                <a:lnTo>
                  <a:pt x="118" y="431"/>
                </a:lnTo>
                <a:lnTo>
                  <a:pt x="82" y="474"/>
                </a:lnTo>
                <a:lnTo>
                  <a:pt x="58" y="516"/>
                </a:lnTo>
                <a:lnTo>
                  <a:pt x="39" y="552"/>
                </a:lnTo>
                <a:lnTo>
                  <a:pt x="21" y="594"/>
                </a:lnTo>
                <a:lnTo>
                  <a:pt x="6" y="638"/>
                </a:lnTo>
                <a:lnTo>
                  <a:pt x="0" y="695"/>
                </a:lnTo>
                <a:lnTo>
                  <a:pt x="5" y="744"/>
                </a:lnTo>
                <a:lnTo>
                  <a:pt x="14" y="785"/>
                </a:lnTo>
                <a:lnTo>
                  <a:pt x="26" y="826"/>
                </a:lnTo>
                <a:lnTo>
                  <a:pt x="47" y="872"/>
                </a:lnTo>
                <a:lnTo>
                  <a:pt x="66" y="911"/>
                </a:lnTo>
                <a:lnTo>
                  <a:pt x="92" y="946"/>
                </a:lnTo>
                <a:lnTo>
                  <a:pt x="130" y="991"/>
                </a:lnTo>
                <a:lnTo>
                  <a:pt x="179" y="1041"/>
                </a:lnTo>
                <a:lnTo>
                  <a:pt x="229" y="1081"/>
                </a:lnTo>
                <a:lnTo>
                  <a:pt x="271" y="1115"/>
                </a:lnTo>
                <a:lnTo>
                  <a:pt x="325" y="1149"/>
                </a:lnTo>
                <a:lnTo>
                  <a:pt x="377" y="1176"/>
                </a:lnTo>
                <a:lnTo>
                  <a:pt x="437" y="1207"/>
                </a:lnTo>
                <a:lnTo>
                  <a:pt x="512" y="1244"/>
                </a:lnTo>
                <a:lnTo>
                  <a:pt x="585" y="1271"/>
                </a:lnTo>
                <a:lnTo>
                  <a:pt x="667" y="1302"/>
                </a:lnTo>
                <a:lnTo>
                  <a:pt x="836" y="1346"/>
                </a:lnTo>
                <a:lnTo>
                  <a:pt x="978" y="1373"/>
                </a:lnTo>
                <a:lnTo>
                  <a:pt x="1128" y="1393"/>
                </a:lnTo>
                <a:lnTo>
                  <a:pt x="1248" y="1403"/>
                </a:lnTo>
                <a:lnTo>
                  <a:pt x="1403" y="1410"/>
                </a:lnTo>
                <a:lnTo>
                  <a:pt x="1403" y="1515"/>
                </a:lnTo>
                <a:lnTo>
                  <a:pt x="1920" y="1275"/>
                </a:lnTo>
                <a:lnTo>
                  <a:pt x="1397" y="1031"/>
                </a:lnTo>
                <a:lnTo>
                  <a:pt x="1398" y="1139"/>
                </a:lnTo>
                <a:lnTo>
                  <a:pt x="1243" y="1132"/>
                </a:lnTo>
                <a:lnTo>
                  <a:pt x="1128" y="1119"/>
                </a:lnTo>
                <a:lnTo>
                  <a:pt x="1007" y="1098"/>
                </a:lnTo>
                <a:lnTo>
                  <a:pt x="836" y="1054"/>
                </a:lnTo>
                <a:lnTo>
                  <a:pt x="757" y="1025"/>
                </a:lnTo>
                <a:lnTo>
                  <a:pt x="681" y="993"/>
                </a:lnTo>
                <a:lnTo>
                  <a:pt x="619" y="957"/>
                </a:lnTo>
                <a:lnTo>
                  <a:pt x="556" y="922"/>
                </a:lnTo>
                <a:lnTo>
                  <a:pt x="506" y="888"/>
                </a:lnTo>
                <a:lnTo>
                  <a:pt x="464" y="850"/>
                </a:lnTo>
                <a:lnTo>
                  <a:pt x="417" y="806"/>
                </a:lnTo>
                <a:lnTo>
                  <a:pt x="377" y="755"/>
                </a:lnTo>
                <a:lnTo>
                  <a:pt x="348" y="708"/>
                </a:lnTo>
                <a:lnTo>
                  <a:pt x="333" y="664"/>
                </a:lnTo>
                <a:lnTo>
                  <a:pt x="319" y="610"/>
                </a:lnTo>
                <a:lnTo>
                  <a:pt x="317" y="558"/>
                </a:lnTo>
                <a:lnTo>
                  <a:pt x="321" y="522"/>
                </a:lnTo>
                <a:lnTo>
                  <a:pt x="329" y="483"/>
                </a:lnTo>
                <a:lnTo>
                  <a:pt x="348" y="437"/>
                </a:lnTo>
                <a:lnTo>
                  <a:pt x="372" y="393"/>
                </a:lnTo>
                <a:lnTo>
                  <a:pt x="401" y="351"/>
                </a:lnTo>
                <a:lnTo>
                  <a:pt x="440" y="310"/>
                </a:lnTo>
                <a:lnTo>
                  <a:pt x="509" y="251"/>
                </a:lnTo>
                <a:lnTo>
                  <a:pt x="567" y="211"/>
                </a:lnTo>
                <a:lnTo>
                  <a:pt x="643" y="169"/>
                </a:lnTo>
                <a:lnTo>
                  <a:pt x="720" y="133"/>
                </a:lnTo>
                <a:lnTo>
                  <a:pt x="778" y="110"/>
                </a:lnTo>
                <a:lnTo>
                  <a:pt x="847" y="86"/>
                </a:lnTo>
                <a:lnTo>
                  <a:pt x="913" y="68"/>
                </a:lnTo>
                <a:lnTo>
                  <a:pt x="966" y="54"/>
                </a:lnTo>
                <a:lnTo>
                  <a:pt x="1021" y="42"/>
                </a:lnTo>
                <a:lnTo>
                  <a:pt x="1089" y="32"/>
                </a:lnTo>
                <a:lnTo>
                  <a:pt x="1150" y="25"/>
                </a:lnTo>
                <a:lnTo>
                  <a:pt x="1234" y="15"/>
                </a:lnTo>
                <a:lnTo>
                  <a:pt x="1446" y="0"/>
                </a:lnTo>
              </a:path>
            </a:pathLst>
          </a:custGeom>
          <a:gradFill flip="none" rotWithShape="1">
            <a:gsLst>
              <a:gs pos="0">
                <a:schemeClr val="bg1"/>
              </a:gs>
              <a:gs pos="65000">
                <a:srgbClr val="FFFFCC"/>
              </a:gs>
            </a:gsLst>
            <a:lin ang="7200000" scaled="0"/>
            <a:tileRect/>
          </a:gradFill>
          <a:ln w="15875">
            <a:gradFill flip="none" rotWithShape="1">
              <a:gsLst>
                <a:gs pos="100000">
                  <a:schemeClr val="accent1">
                    <a:lumMod val="0"/>
                    <a:lumOff val="100000"/>
                    <a:alpha val="0"/>
                  </a:schemeClr>
                </a:gs>
                <a:gs pos="35000">
                  <a:srgbClr val="FFD17D"/>
                </a:gs>
              </a:gsLst>
              <a:lin ang="18600000" scaled="0"/>
              <a:tileRect/>
            </a:grad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2" name="文本框 101"/>
          <p:cNvSpPr txBox="1"/>
          <p:nvPr/>
        </p:nvSpPr>
        <p:spPr bwMode="auto">
          <a:xfrm>
            <a:off x="2899710" y="2051746"/>
            <a:ext cx="2659317" cy="316392"/>
          </a:xfrm>
          <a:prstGeom prst="rect">
            <a:avLst/>
          </a:prstGeom>
          <a:noFill/>
          <a:ln w="9525">
            <a:noFill/>
            <a:miter lim="800000"/>
            <a:headEnd/>
            <a:tailEnd/>
          </a:ln>
        </p:spPr>
        <p:txBody>
          <a:bodyPr wrap="none" lIns="99980" tIns="49986" rIns="99980" bIns="49986" rtlCol="0">
            <a:spAutoFit/>
          </a:bodyPr>
          <a:lstStyle/>
          <a:p>
            <a:pPr algn="ctr" defTabSz="1001649" eaLnBrk="0" fontAlgn="ctr" hangingPunct="0"/>
            <a:r>
              <a:rPr lang="en-US" sz="1400" b="1" dirty="0" smtClean="0">
                <a:latin typeface="Huawei Sans" panose="020C0503030203020204" pitchFamily="34" charset="0"/>
              </a:rPr>
              <a:t>Import OSPF route into IS-IS</a:t>
            </a:r>
            <a:endParaRPr lang="en-US" altLang="zh-CN" sz="1400" b="1" dirty="0">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118" name="Freeform 4"/>
          <p:cNvSpPr>
            <a:spLocks/>
          </p:cNvSpPr>
          <p:nvPr/>
        </p:nvSpPr>
        <p:spPr bwMode="gray">
          <a:xfrm rot="3514436" flipH="1">
            <a:off x="3440136" y="4111259"/>
            <a:ext cx="309474" cy="598490"/>
          </a:xfrm>
          <a:custGeom>
            <a:avLst/>
            <a:gdLst>
              <a:gd name="T0" fmla="*/ 1219 w 1921"/>
              <a:gd name="T1" fmla="*/ 3 h 1516"/>
              <a:gd name="T2" fmla="*/ 1047 w 1921"/>
              <a:gd name="T3" fmla="*/ 20 h 1516"/>
              <a:gd name="T4" fmla="*/ 900 w 1921"/>
              <a:gd name="T5" fmla="*/ 43 h 1516"/>
              <a:gd name="T6" fmla="*/ 763 w 1921"/>
              <a:gd name="T7" fmla="*/ 76 h 1516"/>
              <a:gd name="T8" fmla="*/ 593 w 1921"/>
              <a:gd name="T9" fmla="*/ 128 h 1516"/>
              <a:gd name="T10" fmla="*/ 449 w 1921"/>
              <a:gd name="T11" fmla="*/ 187 h 1516"/>
              <a:gd name="T12" fmla="*/ 345 w 1921"/>
              <a:gd name="T13" fmla="*/ 244 h 1516"/>
              <a:gd name="T14" fmla="*/ 261 w 1921"/>
              <a:gd name="T15" fmla="*/ 301 h 1516"/>
              <a:gd name="T16" fmla="*/ 184 w 1921"/>
              <a:gd name="T17" fmla="*/ 366 h 1516"/>
              <a:gd name="T18" fmla="*/ 118 w 1921"/>
              <a:gd name="T19" fmla="*/ 431 h 1516"/>
              <a:gd name="T20" fmla="*/ 58 w 1921"/>
              <a:gd name="T21" fmla="*/ 516 h 1516"/>
              <a:gd name="T22" fmla="*/ 21 w 1921"/>
              <a:gd name="T23" fmla="*/ 594 h 1516"/>
              <a:gd name="T24" fmla="*/ 0 w 1921"/>
              <a:gd name="T25" fmla="*/ 695 h 1516"/>
              <a:gd name="T26" fmla="*/ 14 w 1921"/>
              <a:gd name="T27" fmla="*/ 785 h 1516"/>
              <a:gd name="T28" fmla="*/ 47 w 1921"/>
              <a:gd name="T29" fmla="*/ 872 h 1516"/>
              <a:gd name="T30" fmla="*/ 92 w 1921"/>
              <a:gd name="T31" fmla="*/ 946 h 1516"/>
              <a:gd name="T32" fmla="*/ 179 w 1921"/>
              <a:gd name="T33" fmla="*/ 1041 h 1516"/>
              <a:gd name="T34" fmla="*/ 271 w 1921"/>
              <a:gd name="T35" fmla="*/ 1115 h 1516"/>
              <a:gd name="T36" fmla="*/ 377 w 1921"/>
              <a:gd name="T37" fmla="*/ 1176 h 1516"/>
              <a:gd name="T38" fmla="*/ 512 w 1921"/>
              <a:gd name="T39" fmla="*/ 1244 h 1516"/>
              <a:gd name="T40" fmla="*/ 667 w 1921"/>
              <a:gd name="T41" fmla="*/ 1302 h 1516"/>
              <a:gd name="T42" fmla="*/ 978 w 1921"/>
              <a:gd name="T43" fmla="*/ 1373 h 1516"/>
              <a:gd name="T44" fmla="*/ 1248 w 1921"/>
              <a:gd name="T45" fmla="*/ 1403 h 1516"/>
              <a:gd name="T46" fmla="*/ 1403 w 1921"/>
              <a:gd name="T47" fmla="*/ 1515 h 1516"/>
              <a:gd name="T48" fmla="*/ 1397 w 1921"/>
              <a:gd name="T49" fmla="*/ 1031 h 1516"/>
              <a:gd name="T50" fmla="*/ 1243 w 1921"/>
              <a:gd name="T51" fmla="*/ 1132 h 1516"/>
              <a:gd name="T52" fmla="*/ 1007 w 1921"/>
              <a:gd name="T53" fmla="*/ 1098 h 1516"/>
              <a:gd name="T54" fmla="*/ 757 w 1921"/>
              <a:gd name="T55" fmla="*/ 1025 h 1516"/>
              <a:gd name="T56" fmla="*/ 619 w 1921"/>
              <a:gd name="T57" fmla="*/ 957 h 1516"/>
              <a:gd name="T58" fmla="*/ 506 w 1921"/>
              <a:gd name="T59" fmla="*/ 888 h 1516"/>
              <a:gd name="T60" fmla="*/ 417 w 1921"/>
              <a:gd name="T61" fmla="*/ 806 h 1516"/>
              <a:gd name="T62" fmla="*/ 348 w 1921"/>
              <a:gd name="T63" fmla="*/ 708 h 1516"/>
              <a:gd name="T64" fmla="*/ 319 w 1921"/>
              <a:gd name="T65" fmla="*/ 610 h 1516"/>
              <a:gd name="T66" fmla="*/ 321 w 1921"/>
              <a:gd name="T67" fmla="*/ 522 h 1516"/>
              <a:gd name="T68" fmla="*/ 348 w 1921"/>
              <a:gd name="T69" fmla="*/ 437 h 1516"/>
              <a:gd name="T70" fmla="*/ 401 w 1921"/>
              <a:gd name="T71" fmla="*/ 351 h 1516"/>
              <a:gd name="T72" fmla="*/ 509 w 1921"/>
              <a:gd name="T73" fmla="*/ 251 h 1516"/>
              <a:gd name="T74" fmla="*/ 643 w 1921"/>
              <a:gd name="T75" fmla="*/ 169 h 1516"/>
              <a:gd name="T76" fmla="*/ 778 w 1921"/>
              <a:gd name="T77" fmla="*/ 110 h 1516"/>
              <a:gd name="T78" fmla="*/ 913 w 1921"/>
              <a:gd name="T79" fmla="*/ 68 h 1516"/>
              <a:gd name="T80" fmla="*/ 1021 w 1921"/>
              <a:gd name="T81" fmla="*/ 42 h 1516"/>
              <a:gd name="T82" fmla="*/ 1150 w 1921"/>
              <a:gd name="T83" fmla="*/ 25 h 1516"/>
              <a:gd name="T84" fmla="*/ 1446 w 1921"/>
              <a:gd name="T85" fmla="*/ 0 h 15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921" h="1516">
                <a:moveTo>
                  <a:pt x="1446" y="0"/>
                </a:moveTo>
                <a:lnTo>
                  <a:pt x="1219" y="3"/>
                </a:lnTo>
                <a:lnTo>
                  <a:pt x="1142" y="9"/>
                </a:lnTo>
                <a:lnTo>
                  <a:pt x="1047" y="20"/>
                </a:lnTo>
                <a:lnTo>
                  <a:pt x="974" y="29"/>
                </a:lnTo>
                <a:lnTo>
                  <a:pt x="900" y="43"/>
                </a:lnTo>
                <a:lnTo>
                  <a:pt x="828" y="59"/>
                </a:lnTo>
                <a:lnTo>
                  <a:pt x="763" y="76"/>
                </a:lnTo>
                <a:lnTo>
                  <a:pt x="686" y="97"/>
                </a:lnTo>
                <a:lnTo>
                  <a:pt x="593" y="128"/>
                </a:lnTo>
                <a:lnTo>
                  <a:pt x="520" y="156"/>
                </a:lnTo>
                <a:lnTo>
                  <a:pt x="449" y="187"/>
                </a:lnTo>
                <a:lnTo>
                  <a:pt x="401" y="213"/>
                </a:lnTo>
                <a:lnTo>
                  <a:pt x="345" y="244"/>
                </a:lnTo>
                <a:lnTo>
                  <a:pt x="304" y="268"/>
                </a:lnTo>
                <a:lnTo>
                  <a:pt x="261" y="301"/>
                </a:lnTo>
                <a:lnTo>
                  <a:pt x="222" y="332"/>
                </a:lnTo>
                <a:lnTo>
                  <a:pt x="184" y="366"/>
                </a:lnTo>
                <a:lnTo>
                  <a:pt x="155" y="393"/>
                </a:lnTo>
                <a:lnTo>
                  <a:pt x="118" y="431"/>
                </a:lnTo>
                <a:lnTo>
                  <a:pt x="82" y="474"/>
                </a:lnTo>
                <a:lnTo>
                  <a:pt x="58" y="516"/>
                </a:lnTo>
                <a:lnTo>
                  <a:pt x="39" y="552"/>
                </a:lnTo>
                <a:lnTo>
                  <a:pt x="21" y="594"/>
                </a:lnTo>
                <a:lnTo>
                  <a:pt x="6" y="638"/>
                </a:lnTo>
                <a:lnTo>
                  <a:pt x="0" y="695"/>
                </a:lnTo>
                <a:lnTo>
                  <a:pt x="5" y="744"/>
                </a:lnTo>
                <a:lnTo>
                  <a:pt x="14" y="785"/>
                </a:lnTo>
                <a:lnTo>
                  <a:pt x="26" y="826"/>
                </a:lnTo>
                <a:lnTo>
                  <a:pt x="47" y="872"/>
                </a:lnTo>
                <a:lnTo>
                  <a:pt x="66" y="911"/>
                </a:lnTo>
                <a:lnTo>
                  <a:pt x="92" y="946"/>
                </a:lnTo>
                <a:lnTo>
                  <a:pt x="130" y="991"/>
                </a:lnTo>
                <a:lnTo>
                  <a:pt x="179" y="1041"/>
                </a:lnTo>
                <a:lnTo>
                  <a:pt x="229" y="1081"/>
                </a:lnTo>
                <a:lnTo>
                  <a:pt x="271" y="1115"/>
                </a:lnTo>
                <a:lnTo>
                  <a:pt x="325" y="1149"/>
                </a:lnTo>
                <a:lnTo>
                  <a:pt x="377" y="1176"/>
                </a:lnTo>
                <a:lnTo>
                  <a:pt x="437" y="1207"/>
                </a:lnTo>
                <a:lnTo>
                  <a:pt x="512" y="1244"/>
                </a:lnTo>
                <a:lnTo>
                  <a:pt x="585" y="1271"/>
                </a:lnTo>
                <a:lnTo>
                  <a:pt x="667" y="1302"/>
                </a:lnTo>
                <a:lnTo>
                  <a:pt x="836" y="1346"/>
                </a:lnTo>
                <a:lnTo>
                  <a:pt x="978" y="1373"/>
                </a:lnTo>
                <a:lnTo>
                  <a:pt x="1128" y="1393"/>
                </a:lnTo>
                <a:lnTo>
                  <a:pt x="1248" y="1403"/>
                </a:lnTo>
                <a:lnTo>
                  <a:pt x="1403" y="1410"/>
                </a:lnTo>
                <a:lnTo>
                  <a:pt x="1403" y="1515"/>
                </a:lnTo>
                <a:lnTo>
                  <a:pt x="1920" y="1275"/>
                </a:lnTo>
                <a:lnTo>
                  <a:pt x="1397" y="1031"/>
                </a:lnTo>
                <a:lnTo>
                  <a:pt x="1398" y="1139"/>
                </a:lnTo>
                <a:lnTo>
                  <a:pt x="1243" y="1132"/>
                </a:lnTo>
                <a:lnTo>
                  <a:pt x="1128" y="1119"/>
                </a:lnTo>
                <a:lnTo>
                  <a:pt x="1007" y="1098"/>
                </a:lnTo>
                <a:lnTo>
                  <a:pt x="836" y="1054"/>
                </a:lnTo>
                <a:lnTo>
                  <a:pt x="757" y="1025"/>
                </a:lnTo>
                <a:lnTo>
                  <a:pt x="681" y="993"/>
                </a:lnTo>
                <a:lnTo>
                  <a:pt x="619" y="957"/>
                </a:lnTo>
                <a:lnTo>
                  <a:pt x="556" y="922"/>
                </a:lnTo>
                <a:lnTo>
                  <a:pt x="506" y="888"/>
                </a:lnTo>
                <a:lnTo>
                  <a:pt x="464" y="850"/>
                </a:lnTo>
                <a:lnTo>
                  <a:pt x="417" y="806"/>
                </a:lnTo>
                <a:lnTo>
                  <a:pt x="377" y="755"/>
                </a:lnTo>
                <a:lnTo>
                  <a:pt x="348" y="708"/>
                </a:lnTo>
                <a:lnTo>
                  <a:pt x="333" y="664"/>
                </a:lnTo>
                <a:lnTo>
                  <a:pt x="319" y="610"/>
                </a:lnTo>
                <a:lnTo>
                  <a:pt x="317" y="558"/>
                </a:lnTo>
                <a:lnTo>
                  <a:pt x="321" y="522"/>
                </a:lnTo>
                <a:lnTo>
                  <a:pt x="329" y="483"/>
                </a:lnTo>
                <a:lnTo>
                  <a:pt x="348" y="437"/>
                </a:lnTo>
                <a:lnTo>
                  <a:pt x="372" y="393"/>
                </a:lnTo>
                <a:lnTo>
                  <a:pt x="401" y="351"/>
                </a:lnTo>
                <a:lnTo>
                  <a:pt x="440" y="310"/>
                </a:lnTo>
                <a:lnTo>
                  <a:pt x="509" y="251"/>
                </a:lnTo>
                <a:lnTo>
                  <a:pt x="567" y="211"/>
                </a:lnTo>
                <a:lnTo>
                  <a:pt x="643" y="169"/>
                </a:lnTo>
                <a:lnTo>
                  <a:pt x="720" y="133"/>
                </a:lnTo>
                <a:lnTo>
                  <a:pt x="778" y="110"/>
                </a:lnTo>
                <a:lnTo>
                  <a:pt x="847" y="86"/>
                </a:lnTo>
                <a:lnTo>
                  <a:pt x="913" y="68"/>
                </a:lnTo>
                <a:lnTo>
                  <a:pt x="966" y="54"/>
                </a:lnTo>
                <a:lnTo>
                  <a:pt x="1021" y="42"/>
                </a:lnTo>
                <a:lnTo>
                  <a:pt x="1089" y="32"/>
                </a:lnTo>
                <a:lnTo>
                  <a:pt x="1150" y="25"/>
                </a:lnTo>
                <a:lnTo>
                  <a:pt x="1234" y="15"/>
                </a:lnTo>
                <a:lnTo>
                  <a:pt x="1446" y="0"/>
                </a:lnTo>
              </a:path>
            </a:pathLst>
          </a:custGeom>
          <a:gradFill flip="none" rotWithShape="1">
            <a:gsLst>
              <a:gs pos="0">
                <a:schemeClr val="accent1">
                  <a:lumMod val="5000"/>
                  <a:lumOff val="95000"/>
                  <a:alpha val="0"/>
                </a:schemeClr>
              </a:gs>
              <a:gs pos="26000">
                <a:srgbClr val="F4FBFE"/>
              </a:gs>
            </a:gsLst>
            <a:lin ang="7200000" scaled="0"/>
            <a:tileRect/>
          </a:gradFill>
          <a:ln w="15875">
            <a:gradFill flip="none" rotWithShape="1">
              <a:gsLst>
                <a:gs pos="100000">
                  <a:schemeClr val="accent1">
                    <a:lumMod val="0"/>
                    <a:lumOff val="100000"/>
                    <a:alpha val="0"/>
                  </a:schemeClr>
                </a:gs>
                <a:gs pos="35000">
                  <a:srgbClr val="99DFF9"/>
                </a:gs>
              </a:gsLst>
              <a:lin ang="18600000" scaled="0"/>
              <a:tileRect/>
            </a:grad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9" name="文本框 118"/>
          <p:cNvSpPr txBox="1"/>
          <p:nvPr/>
        </p:nvSpPr>
        <p:spPr bwMode="auto">
          <a:xfrm>
            <a:off x="2842504" y="4590003"/>
            <a:ext cx="2659317" cy="316392"/>
          </a:xfrm>
          <a:prstGeom prst="rect">
            <a:avLst/>
          </a:prstGeom>
          <a:noFill/>
          <a:ln w="9525">
            <a:noFill/>
            <a:miter lim="800000"/>
            <a:headEnd/>
            <a:tailEnd/>
          </a:ln>
        </p:spPr>
        <p:txBody>
          <a:bodyPr wrap="none" lIns="99980" tIns="49986" rIns="99980" bIns="49986" rtlCol="0">
            <a:spAutoFit/>
          </a:bodyPr>
          <a:lstStyle/>
          <a:p>
            <a:pPr algn="ctr" defTabSz="1001649" eaLnBrk="0" fontAlgn="ctr" hangingPunct="0"/>
            <a:r>
              <a:rPr lang="en-US" sz="1400" b="1" dirty="0" smtClean="0">
                <a:latin typeface="Huawei Sans" panose="020C0503030203020204" pitchFamily="34" charset="0"/>
              </a:rPr>
              <a:t>Import IS-IS route into OSPF</a:t>
            </a:r>
            <a:endParaRPr lang="en-US" altLang="zh-CN" sz="1400" b="1" dirty="0">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121" name="文本框 120"/>
          <p:cNvSpPr txBox="1"/>
          <p:nvPr/>
        </p:nvSpPr>
        <p:spPr bwMode="auto">
          <a:xfrm>
            <a:off x="3376960" y="3076294"/>
            <a:ext cx="411907" cy="316392"/>
          </a:xfrm>
          <a:prstGeom prst="rect">
            <a:avLst/>
          </a:prstGeom>
          <a:noFill/>
          <a:ln w="9525">
            <a:noFill/>
            <a:miter lim="800000"/>
            <a:headEnd/>
            <a:tailEnd/>
          </a:ln>
        </p:spPr>
        <p:txBody>
          <a:bodyPr wrap="none" lIns="99980" tIns="49986" rIns="99980" bIns="49986" rtlCol="0">
            <a:spAutoFit/>
          </a:bodyPr>
          <a:lstStyle/>
          <a:p>
            <a:pPr algn="ctr" defTabSz="1001649" eaLnBrk="0" fontAlgn="ctr" hangingPunct="0"/>
            <a:r>
              <a:rPr lang="en-US" sz="1400" dirty="0" smtClean="0">
                <a:solidFill>
                  <a:srgbClr val="000000"/>
                </a:solidFill>
                <a:latin typeface="Huawei Sans" panose="020C0503030203020204" pitchFamily="34" charset="0"/>
              </a:rPr>
              <a:t>R1</a:t>
            </a:r>
            <a:endParaRPr lang="en-US" altLang="zh-CN" sz="1400" dirty="0" smtClean="0">
              <a:solidFill>
                <a:srgbClr val="000000"/>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pic>
        <p:nvPicPr>
          <p:cNvPr id="122" name="图片 12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312915" y="3339952"/>
            <a:ext cx="540000" cy="442800"/>
          </a:xfrm>
          <a:prstGeom prst="rect">
            <a:avLst/>
          </a:prstGeom>
        </p:spPr>
      </p:pic>
      <p:sp>
        <p:nvSpPr>
          <p:cNvPr id="123" name="Rectangle 71"/>
          <p:cNvSpPr>
            <a:spLocks noChangeArrowheads="1"/>
          </p:cNvSpPr>
          <p:nvPr/>
        </p:nvSpPr>
        <p:spPr bwMode="auto">
          <a:xfrm>
            <a:off x="846158" y="3227192"/>
            <a:ext cx="2364750" cy="307777"/>
          </a:xfrm>
          <a:prstGeom prst="rect">
            <a:avLst/>
          </a:prstGeom>
          <a:solidFill>
            <a:schemeClr val="bg1"/>
          </a:solidFill>
          <a:ln w="19050" algn="ctr">
            <a:solidFill>
              <a:srgbClr val="99DFF9"/>
            </a:solidFill>
            <a:miter lim="800000"/>
            <a:headEnd/>
            <a:tailEnd/>
          </a:ln>
          <a:effectLst/>
          <a:extLst/>
        </p:spPr>
        <p:txBody>
          <a:bodyPr wrap="none">
            <a:spAutoFit/>
          </a:bodyPr>
          <a:lstStyle/>
          <a:p>
            <a:pPr lvl="0" defTabSz="914400" fontAlgn="ctr">
              <a:defRPr/>
            </a:pPr>
            <a:r>
              <a:rPr lang="en-US" sz="1400" dirty="0" smtClean="0">
                <a:solidFill>
                  <a:prstClr val="black"/>
                </a:solidFill>
                <a:latin typeface="Huawei Sans" panose="020C0503030203020204" pitchFamily="34" charset="0"/>
              </a:rPr>
              <a:t>192.168.11.0/24 </a:t>
            </a:r>
            <a:r>
              <a:rPr lang="en-US" sz="1400" b="1" dirty="0" smtClean="0">
                <a:solidFill>
                  <a:srgbClr val="EC7061"/>
                </a:solidFill>
                <a:latin typeface="Huawei Sans" panose="020C0503030203020204" pitchFamily="34" charset="0"/>
              </a:rPr>
              <a:t>cost=100</a:t>
            </a:r>
            <a:endParaRPr lang="en-US" sz="1400" b="1" dirty="0">
              <a:solidFill>
                <a:srgbClr val="EC7061"/>
              </a:solidFill>
              <a:latin typeface="Huawei Sans" panose="020C0503030203020204" pitchFamily="34" charset="0"/>
            </a:endParaRPr>
          </a:p>
        </p:txBody>
      </p:sp>
      <p:sp>
        <p:nvSpPr>
          <p:cNvPr id="124" name="Rectangle 71"/>
          <p:cNvSpPr>
            <a:spLocks noChangeArrowheads="1"/>
          </p:cNvSpPr>
          <p:nvPr/>
        </p:nvSpPr>
        <p:spPr bwMode="auto">
          <a:xfrm>
            <a:off x="846158" y="3621169"/>
            <a:ext cx="2364750" cy="307777"/>
          </a:xfrm>
          <a:prstGeom prst="rect">
            <a:avLst/>
          </a:prstGeom>
          <a:solidFill>
            <a:schemeClr val="bg1"/>
          </a:solidFill>
          <a:ln w="19050" algn="ctr">
            <a:solidFill>
              <a:srgbClr val="99DFF9"/>
            </a:solidFill>
            <a:miter lim="800000"/>
            <a:headEnd/>
            <a:tailEnd/>
          </a:ln>
          <a:effectLst/>
          <a:extLst/>
        </p:spPr>
        <p:txBody>
          <a:bodyPr wrap="none">
            <a:spAutoFit/>
          </a:bodyPr>
          <a:lstStyle/>
          <a:p>
            <a:pPr defTabSz="914400" fontAlgn="ctr"/>
            <a:r>
              <a:rPr lang="en-US" sz="1400" dirty="0" smtClean="0">
                <a:solidFill>
                  <a:prstClr val="black"/>
                </a:solidFill>
                <a:latin typeface="Huawei Sans" panose="020C0503030203020204" pitchFamily="34" charset="0"/>
              </a:rPr>
              <a:t>192.168.12.0/24 </a:t>
            </a:r>
            <a:r>
              <a:rPr lang="en-US" sz="1400" b="1" dirty="0" smtClean="0">
                <a:solidFill>
                  <a:srgbClr val="EC7061"/>
                </a:solidFill>
                <a:latin typeface="Huawei Sans" panose="020C0503030203020204" pitchFamily="34" charset="0"/>
              </a:rPr>
              <a:t>cost=200</a:t>
            </a:r>
            <a:endParaRPr lang="en-US" sz="1400" b="1" dirty="0">
              <a:solidFill>
                <a:srgbClr val="EC7061"/>
              </a:solidFill>
              <a:latin typeface="Huawei Sans" panose="020C0503030203020204" pitchFamily="34" charset="0"/>
            </a:endParaRPr>
          </a:p>
        </p:txBody>
      </p:sp>
      <p:sp>
        <p:nvSpPr>
          <p:cNvPr id="127" name="Rectangle 71"/>
          <p:cNvSpPr>
            <a:spLocks noChangeArrowheads="1"/>
          </p:cNvSpPr>
          <p:nvPr/>
        </p:nvSpPr>
        <p:spPr bwMode="auto">
          <a:xfrm>
            <a:off x="3933753" y="3227192"/>
            <a:ext cx="2204450" cy="307777"/>
          </a:xfrm>
          <a:prstGeom prst="rect">
            <a:avLst/>
          </a:prstGeom>
          <a:solidFill>
            <a:schemeClr val="bg1"/>
          </a:solidFill>
          <a:ln w="19050" algn="ctr">
            <a:solidFill>
              <a:srgbClr val="FFD17D"/>
            </a:solidFill>
            <a:miter lim="800000"/>
            <a:headEnd/>
            <a:tailEnd/>
          </a:ln>
          <a:effectLst/>
          <a:extLst/>
        </p:spPr>
        <p:txBody>
          <a:bodyPr wrap="none">
            <a:spAutoFit/>
          </a:bodyPr>
          <a:lstStyle/>
          <a:p>
            <a:pPr lvl="0" defTabSz="914400" fontAlgn="ctr">
              <a:defRPr/>
            </a:pPr>
            <a:r>
              <a:rPr lang="en-US" sz="1400" dirty="0" smtClean="0">
                <a:solidFill>
                  <a:prstClr val="black"/>
                </a:solidFill>
                <a:latin typeface="Huawei Sans" panose="020C0503030203020204" pitchFamily="34" charset="0"/>
              </a:rPr>
              <a:t>192.168.21.0/24 </a:t>
            </a:r>
            <a:r>
              <a:rPr lang="en-US" sz="1400" b="1" dirty="0" smtClean="0">
                <a:solidFill>
                  <a:srgbClr val="EC7061"/>
                </a:solidFill>
                <a:latin typeface="Huawei Sans" panose="020C0503030203020204" pitchFamily="34" charset="0"/>
              </a:rPr>
              <a:t>cost=10</a:t>
            </a:r>
            <a:endParaRPr lang="en-US" sz="1400" b="1" dirty="0">
              <a:solidFill>
                <a:srgbClr val="EC7061"/>
              </a:solidFill>
              <a:latin typeface="Huawei Sans" panose="020C0503030203020204" pitchFamily="34" charset="0"/>
            </a:endParaRPr>
          </a:p>
        </p:txBody>
      </p:sp>
      <p:sp>
        <p:nvSpPr>
          <p:cNvPr id="128" name="Rectangle 71"/>
          <p:cNvSpPr>
            <a:spLocks noChangeArrowheads="1"/>
          </p:cNvSpPr>
          <p:nvPr/>
        </p:nvSpPr>
        <p:spPr bwMode="auto">
          <a:xfrm>
            <a:off x="3933753" y="3621169"/>
            <a:ext cx="2204450" cy="307777"/>
          </a:xfrm>
          <a:prstGeom prst="rect">
            <a:avLst/>
          </a:prstGeom>
          <a:solidFill>
            <a:schemeClr val="bg1"/>
          </a:solidFill>
          <a:ln w="19050" algn="ctr">
            <a:solidFill>
              <a:srgbClr val="FFD17D"/>
            </a:solidFill>
            <a:miter lim="800000"/>
            <a:headEnd/>
            <a:tailEnd/>
          </a:ln>
          <a:effectLst/>
          <a:extLst/>
        </p:spPr>
        <p:txBody>
          <a:bodyPr wrap="none">
            <a:spAutoFit/>
          </a:bodyPr>
          <a:lstStyle/>
          <a:p>
            <a:pPr defTabSz="914400" fontAlgn="ctr"/>
            <a:r>
              <a:rPr lang="en-US" sz="1400" dirty="0" smtClean="0">
                <a:solidFill>
                  <a:prstClr val="black"/>
                </a:solidFill>
                <a:latin typeface="Huawei Sans" panose="020C0503030203020204" pitchFamily="34" charset="0"/>
              </a:rPr>
              <a:t>192.168.22.0/24 </a:t>
            </a:r>
            <a:r>
              <a:rPr lang="en-US" sz="1400" b="1" dirty="0" smtClean="0">
                <a:solidFill>
                  <a:srgbClr val="EC7061"/>
                </a:solidFill>
                <a:latin typeface="Huawei Sans" panose="020C0503030203020204" pitchFamily="34" charset="0"/>
              </a:rPr>
              <a:t>cost=10</a:t>
            </a:r>
            <a:endParaRPr lang="en-US" sz="1400" b="1" dirty="0">
              <a:solidFill>
                <a:srgbClr val="EC7061"/>
              </a:solidFill>
              <a:latin typeface="Huawei Sans" panose="020C0503030203020204" pitchFamily="34" charset="0"/>
            </a:endParaRPr>
          </a:p>
        </p:txBody>
      </p:sp>
      <p:sp>
        <p:nvSpPr>
          <p:cNvPr id="129" name="文本框 128"/>
          <p:cNvSpPr txBox="1"/>
          <p:nvPr/>
        </p:nvSpPr>
        <p:spPr bwMode="auto">
          <a:xfrm>
            <a:off x="788465" y="4002533"/>
            <a:ext cx="650755" cy="316392"/>
          </a:xfrm>
          <a:prstGeom prst="rect">
            <a:avLst/>
          </a:prstGeom>
          <a:noFill/>
          <a:ln w="9525">
            <a:noFill/>
            <a:miter lim="800000"/>
            <a:headEnd/>
            <a:tailEnd/>
          </a:ln>
        </p:spPr>
        <p:txBody>
          <a:bodyPr wrap="none" lIns="99980" tIns="49986" rIns="99980" bIns="49986" rtlCol="0">
            <a:spAutoFit/>
          </a:bodyPr>
          <a:lstStyle/>
          <a:p>
            <a:pPr algn="ctr" defTabSz="1001649" eaLnBrk="0" fontAlgn="ctr" hangingPunct="0"/>
            <a:r>
              <a:rPr lang="en-US" sz="1400" b="1" dirty="0" smtClean="0">
                <a:latin typeface="Huawei Sans" panose="020C0503030203020204" pitchFamily="34" charset="0"/>
              </a:rPr>
              <a:t>OSPF</a:t>
            </a:r>
            <a:endParaRPr lang="en-US" altLang="zh-CN" sz="1400" b="1" dirty="0" smtClean="0">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131" name="文本框 130"/>
          <p:cNvSpPr txBox="1"/>
          <p:nvPr/>
        </p:nvSpPr>
        <p:spPr bwMode="auto">
          <a:xfrm>
            <a:off x="5865014" y="4002533"/>
            <a:ext cx="583427" cy="316392"/>
          </a:xfrm>
          <a:prstGeom prst="rect">
            <a:avLst/>
          </a:prstGeom>
          <a:noFill/>
          <a:ln w="9525">
            <a:noFill/>
            <a:miter lim="800000"/>
            <a:headEnd/>
            <a:tailEnd/>
          </a:ln>
        </p:spPr>
        <p:txBody>
          <a:bodyPr wrap="none" lIns="99980" tIns="49986" rIns="99980" bIns="49986" rtlCol="0">
            <a:spAutoFit/>
          </a:bodyPr>
          <a:lstStyle/>
          <a:p>
            <a:pPr algn="ctr" defTabSz="1001649" eaLnBrk="0" fontAlgn="ctr" hangingPunct="0"/>
            <a:r>
              <a:rPr lang="en-US" sz="1400" b="1" dirty="0" smtClean="0">
                <a:latin typeface="Huawei Sans" panose="020C0503030203020204" pitchFamily="34" charset="0"/>
              </a:rPr>
              <a:t>IS-IS</a:t>
            </a:r>
            <a:endParaRPr lang="en-US" altLang="zh-CN" sz="1400" b="1" dirty="0" smtClean="0">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132" name="Oval 4"/>
          <p:cNvSpPr>
            <a:spLocks noChangeAspect="1"/>
          </p:cNvSpPr>
          <p:nvPr/>
        </p:nvSpPr>
        <p:spPr>
          <a:xfrm>
            <a:off x="2722708" y="2130333"/>
            <a:ext cx="180000" cy="180000"/>
          </a:xfrm>
          <a:prstGeom prst="ellipse">
            <a:avLst/>
          </a:prstGeom>
          <a:solidFill>
            <a:srgbClr val="EC7061"/>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spcBef>
                <a:spcPts val="0"/>
              </a:spcBef>
              <a:spcAft>
                <a:spcPts val="0"/>
              </a:spcAft>
            </a:pPr>
            <a:r>
              <a:rPr lang="en-US" sz="1200" b="1" dirty="0" smtClean="0">
                <a:solidFill>
                  <a:schemeClr val="bg1"/>
                </a:solidFill>
                <a:latin typeface="Huawei Sans" panose="020C0503030203020204" pitchFamily="34" charset="0"/>
              </a:rPr>
              <a:t>1</a:t>
            </a:r>
            <a:endParaRPr lang="en-US" altLang="zh-CN"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3" name="Oval 4"/>
          <p:cNvSpPr>
            <a:spLocks noChangeAspect="1"/>
          </p:cNvSpPr>
          <p:nvPr/>
        </p:nvSpPr>
        <p:spPr>
          <a:xfrm>
            <a:off x="2722708" y="4660236"/>
            <a:ext cx="180000" cy="180000"/>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spcBef>
                <a:spcPts val="0"/>
              </a:spcBef>
              <a:spcAft>
                <a:spcPts val="0"/>
              </a:spcAft>
            </a:pPr>
            <a:r>
              <a:rPr lang="en-US" sz="1200" b="1" dirty="0" smtClean="0">
                <a:solidFill>
                  <a:schemeClr val="bg1"/>
                </a:solidFill>
                <a:latin typeface="Huawei Sans" panose="020C0503030203020204" pitchFamily="34" charset="0"/>
              </a:rPr>
              <a:t>2</a:t>
            </a:r>
            <a:endParaRPr lang="en-US" altLang="zh-CN"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1066664406"/>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a:xfrm>
            <a:off x="451877" y="1242453"/>
            <a:ext cx="11306175" cy="1967634"/>
          </a:xfrm>
        </p:spPr>
        <p:txBody>
          <a:bodyPr/>
          <a:lstStyle/>
          <a:p>
            <a:pPr marL="0" indent="0">
              <a:buNone/>
            </a:pPr>
            <a:r>
              <a:rPr lang="en-US" sz="2000" dirty="0" smtClean="0"/>
              <a:t>Route import involves the following scenarios:</a:t>
            </a:r>
            <a:endParaRPr lang="en-US" altLang="zh-CN" sz="2000" dirty="0" smtClean="0">
              <a:sym typeface="Huawei Sans" panose="020C0503030203020204" pitchFamily="34" charset="0"/>
            </a:endParaRPr>
          </a:p>
          <a:p>
            <a:pPr marL="745939" lvl="1" indent="-342900">
              <a:buFont typeface="+mj-lt"/>
              <a:buAutoNum type="arabicPeriod"/>
            </a:pPr>
            <a:r>
              <a:rPr lang="en-US" sz="1800" dirty="0" smtClean="0"/>
              <a:t>Route import between dynamic routing protocols</a:t>
            </a:r>
            <a:endParaRPr lang="en-US" altLang="zh-CN" sz="1800" dirty="0" smtClean="0">
              <a:sym typeface="Huawei Sans" panose="020C0503030203020204" pitchFamily="34" charset="0"/>
            </a:endParaRPr>
          </a:p>
          <a:p>
            <a:pPr marL="745939" lvl="1" indent="-342900">
              <a:buFont typeface="+mj-lt"/>
              <a:buAutoNum type="arabicPeriod"/>
            </a:pPr>
            <a:r>
              <a:rPr lang="en-US" sz="1800" dirty="0" smtClean="0"/>
              <a:t>Importing direct routes to a dynamic routing protocol</a:t>
            </a:r>
            <a:endParaRPr lang="en-US" altLang="zh-CN" sz="1800" dirty="0" smtClean="0">
              <a:sym typeface="Huawei Sans" panose="020C0503030203020204" pitchFamily="34" charset="0"/>
            </a:endParaRPr>
          </a:p>
          <a:p>
            <a:pPr marL="745939" lvl="1" indent="-342900">
              <a:buFont typeface="+mj-lt"/>
              <a:buAutoNum type="arabicPeriod"/>
            </a:pPr>
            <a:r>
              <a:rPr lang="en-US" sz="1800" dirty="0" smtClean="0"/>
              <a:t>Importing static routes to a dynamic routing protocol</a:t>
            </a:r>
            <a:endParaRPr lang="en-US" altLang="zh-CN" sz="1800" dirty="0">
              <a:sym typeface="Huawei Sans" panose="020C0503030203020204" pitchFamily="34" charset="0"/>
            </a:endParaRPr>
          </a:p>
        </p:txBody>
      </p:sp>
      <p:sp>
        <p:nvSpPr>
          <p:cNvPr id="2" name="标题 1"/>
          <p:cNvSpPr>
            <a:spLocks noGrp="1"/>
          </p:cNvSpPr>
          <p:nvPr>
            <p:ph type="title"/>
          </p:nvPr>
        </p:nvSpPr>
        <p:spPr/>
        <p:txBody>
          <a:bodyPr/>
          <a:lstStyle/>
          <a:p>
            <a:r>
              <a:rPr lang="en-US" smtClean="0"/>
              <a:t>Route Import Scenario</a:t>
            </a:r>
            <a:endParaRPr lang="en-US" altLang="zh-CN" dirty="0">
              <a:sym typeface="Huawei Sans" panose="020C0503030203020204" pitchFamily="34" charset="0"/>
            </a:endParaRPr>
          </a:p>
        </p:txBody>
      </p:sp>
      <p:sp>
        <p:nvSpPr>
          <p:cNvPr id="5" name="圆角矩形 4">
            <a:extLst>
              <a:ext uri="{FF2B5EF4-FFF2-40B4-BE49-F238E27FC236}">
                <a16:creationId xmlns="" xmlns:a16="http://schemas.microsoft.com/office/drawing/2014/main" id="{622EF711-3170-4416-9C65-466B399DA2E1}"/>
              </a:ext>
            </a:extLst>
          </p:cNvPr>
          <p:cNvSpPr/>
          <p:nvPr/>
        </p:nvSpPr>
        <p:spPr>
          <a:xfrm>
            <a:off x="4047237" y="3953969"/>
            <a:ext cx="1910773" cy="1981200"/>
          </a:xfrm>
          <a:prstGeom prst="roundRect">
            <a:avLst>
              <a:gd name="adj" fmla="val 1804"/>
            </a:avLst>
          </a:prstGeom>
          <a:solidFill>
            <a:srgbClr val="F4FBFE">
              <a:alpha val="95000"/>
            </a:srgbClr>
          </a:solidFill>
          <a:ln w="9525">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 name="圆角矩形 5">
            <a:extLst>
              <a:ext uri="{FF2B5EF4-FFF2-40B4-BE49-F238E27FC236}">
                <a16:creationId xmlns="" xmlns:a16="http://schemas.microsoft.com/office/drawing/2014/main" id="{622EF711-3170-4416-9C65-466B399DA2E1}"/>
              </a:ext>
            </a:extLst>
          </p:cNvPr>
          <p:cNvSpPr/>
          <p:nvPr/>
        </p:nvSpPr>
        <p:spPr>
          <a:xfrm>
            <a:off x="6127776" y="3937000"/>
            <a:ext cx="1592203" cy="1981200"/>
          </a:xfrm>
          <a:prstGeom prst="roundRect">
            <a:avLst>
              <a:gd name="adj" fmla="val 1804"/>
            </a:avLst>
          </a:prstGeom>
          <a:solidFill>
            <a:srgbClr val="FFFFCC">
              <a:alpha val="95000"/>
            </a:srgbClr>
          </a:solidFill>
          <a:ln w="9525">
            <a:solidFill>
              <a:srgbClr val="FFD17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7" name="Picture 12" descr="E:\2016.01\1.12 扁平化图标\蓝色\AR-蓝色最新-40.png">
            <a:extLst>
              <a:ext uri="{FF2B5EF4-FFF2-40B4-BE49-F238E27FC236}">
                <a16:creationId xmlns="" xmlns:a16="http://schemas.microsoft.com/office/drawing/2014/main" id="{1D8E071F-501D-48FF-8ED1-076998A80BB3}"/>
              </a:ext>
            </a:extLst>
          </p:cNvPr>
          <p:cNvPicPr>
            <a:picLocks noChangeAspect="1" noChangeArrowheads="1"/>
          </p:cNvPicPr>
          <p:nvPr/>
        </p:nvPicPr>
        <p:blipFill>
          <a:blip r:embed="rId3" cstate="print"/>
          <a:srcRect/>
          <a:stretch>
            <a:fillRect/>
          </a:stretch>
        </p:blipFill>
        <p:spPr bwMode="auto">
          <a:xfrm>
            <a:off x="5759305" y="4073922"/>
            <a:ext cx="540000" cy="441818"/>
          </a:xfrm>
          <a:prstGeom prst="rect">
            <a:avLst/>
          </a:prstGeom>
          <a:noFill/>
        </p:spPr>
      </p:pic>
      <p:pic>
        <p:nvPicPr>
          <p:cNvPr id="8" name="Picture 12" descr="E:\2016.01\1.12 扁平化图标\蓝色\AR-蓝色最新-40.png">
            <a:extLst>
              <a:ext uri="{FF2B5EF4-FFF2-40B4-BE49-F238E27FC236}">
                <a16:creationId xmlns="" xmlns:a16="http://schemas.microsoft.com/office/drawing/2014/main" id="{1D8E071F-501D-48FF-8ED1-076998A80BB3}"/>
              </a:ext>
            </a:extLst>
          </p:cNvPr>
          <p:cNvPicPr>
            <a:picLocks noChangeAspect="1" noChangeArrowheads="1"/>
          </p:cNvPicPr>
          <p:nvPr/>
        </p:nvPicPr>
        <p:blipFill>
          <a:blip r:embed="rId3" cstate="print"/>
          <a:srcRect/>
          <a:stretch>
            <a:fillRect/>
          </a:stretch>
        </p:blipFill>
        <p:spPr bwMode="auto">
          <a:xfrm>
            <a:off x="5759305" y="5376925"/>
            <a:ext cx="540000" cy="441818"/>
          </a:xfrm>
          <a:prstGeom prst="rect">
            <a:avLst/>
          </a:prstGeom>
          <a:noFill/>
        </p:spPr>
      </p:pic>
      <p:pic>
        <p:nvPicPr>
          <p:cNvPr id="9" name="Picture 12" descr="E:\2016.01\1.12 扁平化图标\蓝色\AR-蓝色最新-40.png">
            <a:extLst>
              <a:ext uri="{FF2B5EF4-FFF2-40B4-BE49-F238E27FC236}">
                <a16:creationId xmlns="" xmlns:a16="http://schemas.microsoft.com/office/drawing/2014/main" id="{1D8E071F-501D-48FF-8ED1-076998A80BB3}"/>
              </a:ext>
            </a:extLst>
          </p:cNvPr>
          <p:cNvPicPr>
            <a:picLocks noChangeAspect="1" noChangeArrowheads="1"/>
          </p:cNvPicPr>
          <p:nvPr/>
        </p:nvPicPr>
        <p:blipFill>
          <a:blip r:embed="rId3" cstate="print"/>
          <a:srcRect/>
          <a:stretch>
            <a:fillRect/>
          </a:stretch>
        </p:blipFill>
        <p:spPr bwMode="auto">
          <a:xfrm>
            <a:off x="7346520" y="4725424"/>
            <a:ext cx="540000" cy="441818"/>
          </a:xfrm>
          <a:prstGeom prst="rect">
            <a:avLst/>
          </a:prstGeom>
          <a:noFill/>
        </p:spPr>
      </p:pic>
      <p:pic>
        <p:nvPicPr>
          <p:cNvPr id="10" name="Picture 12" descr="E:\2016.01\1.12 扁平化图标\蓝色\AR-蓝色最新-40.png">
            <a:extLst>
              <a:ext uri="{FF2B5EF4-FFF2-40B4-BE49-F238E27FC236}">
                <a16:creationId xmlns="" xmlns:a16="http://schemas.microsoft.com/office/drawing/2014/main" id="{1D8E071F-501D-48FF-8ED1-076998A80BB3}"/>
              </a:ext>
            </a:extLst>
          </p:cNvPr>
          <p:cNvPicPr>
            <a:picLocks noChangeAspect="1" noChangeArrowheads="1"/>
          </p:cNvPicPr>
          <p:nvPr/>
        </p:nvPicPr>
        <p:blipFill>
          <a:blip r:embed="rId3" cstate="print"/>
          <a:srcRect/>
          <a:stretch>
            <a:fillRect/>
          </a:stretch>
        </p:blipFill>
        <p:spPr bwMode="auto">
          <a:xfrm>
            <a:off x="3917627" y="4073922"/>
            <a:ext cx="540000" cy="441818"/>
          </a:xfrm>
          <a:prstGeom prst="rect">
            <a:avLst/>
          </a:prstGeom>
          <a:noFill/>
        </p:spPr>
      </p:pic>
      <p:pic>
        <p:nvPicPr>
          <p:cNvPr id="11" name="Picture 12" descr="E:\2016.01\1.12 扁平化图标\蓝色\AR-蓝色最新-40.png">
            <a:extLst>
              <a:ext uri="{FF2B5EF4-FFF2-40B4-BE49-F238E27FC236}">
                <a16:creationId xmlns="" xmlns:a16="http://schemas.microsoft.com/office/drawing/2014/main" id="{1D8E071F-501D-48FF-8ED1-076998A80BB3}"/>
              </a:ext>
            </a:extLst>
          </p:cNvPr>
          <p:cNvPicPr>
            <a:picLocks noChangeAspect="1" noChangeArrowheads="1"/>
          </p:cNvPicPr>
          <p:nvPr/>
        </p:nvPicPr>
        <p:blipFill>
          <a:blip r:embed="rId3" cstate="print"/>
          <a:srcRect/>
          <a:stretch>
            <a:fillRect/>
          </a:stretch>
        </p:blipFill>
        <p:spPr bwMode="auto">
          <a:xfrm>
            <a:off x="3917627" y="5376925"/>
            <a:ext cx="540000" cy="441818"/>
          </a:xfrm>
          <a:prstGeom prst="rect">
            <a:avLst/>
          </a:prstGeom>
          <a:noFill/>
        </p:spPr>
      </p:pic>
      <p:cxnSp>
        <p:nvCxnSpPr>
          <p:cNvPr id="12" name="直接连接符 11"/>
          <p:cNvCxnSpPr>
            <a:stCxn id="7" idx="1"/>
            <a:endCxn id="10" idx="3"/>
          </p:cNvCxnSpPr>
          <p:nvPr/>
        </p:nvCxnSpPr>
        <p:spPr>
          <a:xfrm flipH="1">
            <a:off x="4457627" y="4294831"/>
            <a:ext cx="130167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a:stCxn id="8" idx="1"/>
            <a:endCxn id="11" idx="3"/>
          </p:cNvCxnSpPr>
          <p:nvPr/>
        </p:nvCxnSpPr>
        <p:spPr>
          <a:xfrm flipH="1">
            <a:off x="4457627" y="5597834"/>
            <a:ext cx="130167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a:stCxn id="10" idx="2"/>
            <a:endCxn id="11" idx="0"/>
          </p:cNvCxnSpPr>
          <p:nvPr/>
        </p:nvCxnSpPr>
        <p:spPr>
          <a:xfrm>
            <a:off x="4187627" y="4515740"/>
            <a:ext cx="0" cy="86118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a:stCxn id="7" idx="3"/>
            <a:endCxn id="9" idx="0"/>
          </p:cNvCxnSpPr>
          <p:nvPr/>
        </p:nvCxnSpPr>
        <p:spPr>
          <a:xfrm>
            <a:off x="6299305" y="4294831"/>
            <a:ext cx="1317215" cy="43059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a:stCxn id="8" idx="3"/>
            <a:endCxn id="9" idx="2"/>
          </p:cNvCxnSpPr>
          <p:nvPr/>
        </p:nvCxnSpPr>
        <p:spPr>
          <a:xfrm flipV="1">
            <a:off x="6299305" y="5167242"/>
            <a:ext cx="1317215" cy="43059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9" name="Text Box 113"/>
          <p:cNvSpPr txBox="1">
            <a:spLocks noChangeArrowheads="1"/>
          </p:cNvSpPr>
          <p:nvPr/>
        </p:nvSpPr>
        <p:spPr bwMode="auto">
          <a:xfrm>
            <a:off x="4457627" y="4752976"/>
            <a:ext cx="1223962" cy="3724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eaLnBrk="0" hangingPunct="0">
              <a:defRPr>
                <a:solidFill>
                  <a:schemeClr val="tx1"/>
                </a:solidFill>
                <a:latin typeface="Arial" panose="020B0604020202020204" pitchFamily="34" charset="0"/>
                <a:ea typeface="宋体" panose="02010600030101010101" pitchFamily="2" charset="-122"/>
              </a:defRPr>
            </a:lvl1pPr>
            <a:lvl2pPr marL="742950" indent="-285750" algn="l" eaLnBrk="0" hangingPunct="0">
              <a:defRPr>
                <a:solidFill>
                  <a:schemeClr val="tx1"/>
                </a:solidFill>
                <a:latin typeface="Arial" panose="020B0604020202020204" pitchFamily="34" charset="0"/>
                <a:ea typeface="宋体" panose="02010600030101010101" pitchFamily="2" charset="-122"/>
              </a:defRPr>
            </a:lvl2pPr>
            <a:lvl3pPr marL="1143000" indent="-228600" algn="l" eaLnBrk="0" hangingPunct="0">
              <a:defRPr>
                <a:solidFill>
                  <a:schemeClr val="tx1"/>
                </a:solidFill>
                <a:latin typeface="Arial" panose="020B0604020202020204" pitchFamily="34" charset="0"/>
                <a:ea typeface="宋体" panose="02010600030101010101" pitchFamily="2" charset="-122"/>
              </a:defRPr>
            </a:lvl3pPr>
            <a:lvl4pPr marL="1600200" indent="-228600" algn="l" eaLnBrk="0" hangingPunct="0">
              <a:defRPr>
                <a:solidFill>
                  <a:schemeClr val="tx1"/>
                </a:solidFill>
                <a:latin typeface="Arial" panose="020B0604020202020204" pitchFamily="34" charset="0"/>
                <a:ea typeface="宋体" panose="02010600030101010101" pitchFamily="2" charset="-122"/>
              </a:defRPr>
            </a:lvl4pPr>
            <a:lvl5pPr marL="2057400" indent="-228600" algn="l"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ctr" hangingPunct="1">
              <a:lnSpc>
                <a:spcPct val="130000"/>
              </a:lnSpc>
              <a:spcBef>
                <a:spcPct val="0"/>
              </a:spcBef>
            </a:pPr>
            <a:r>
              <a:rPr lang="en-US" sz="1400" b="1" dirty="0" smtClean="0">
                <a:solidFill>
                  <a:srgbClr val="00B0F0"/>
                </a:solidFill>
                <a:latin typeface="Huawei Sans" panose="020C0503030203020204" pitchFamily="34" charset="0"/>
              </a:rPr>
              <a:t>OSPF</a:t>
            </a:r>
            <a:endParaRPr lang="en-US" altLang="zh-CN" sz="1400" b="1" dirty="0">
              <a:solidFill>
                <a:srgbClr val="00B0F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0" name="Text Box 113"/>
          <p:cNvSpPr txBox="1">
            <a:spLocks noChangeArrowheads="1"/>
          </p:cNvSpPr>
          <p:nvPr/>
        </p:nvSpPr>
        <p:spPr bwMode="auto">
          <a:xfrm>
            <a:off x="1878174" y="4158015"/>
            <a:ext cx="147555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gn="l" eaLnBrk="0" hangingPunct="0">
              <a:defRPr>
                <a:solidFill>
                  <a:schemeClr val="tx1"/>
                </a:solidFill>
                <a:latin typeface="Arial" panose="020B0604020202020204" pitchFamily="34" charset="0"/>
                <a:ea typeface="宋体" panose="02010600030101010101" pitchFamily="2" charset="-122"/>
              </a:defRPr>
            </a:lvl1pPr>
            <a:lvl2pPr marL="742950" indent="-285750" algn="l" eaLnBrk="0" hangingPunct="0">
              <a:defRPr>
                <a:solidFill>
                  <a:schemeClr val="tx1"/>
                </a:solidFill>
                <a:latin typeface="Arial" panose="020B0604020202020204" pitchFamily="34" charset="0"/>
                <a:ea typeface="宋体" panose="02010600030101010101" pitchFamily="2" charset="-122"/>
              </a:defRPr>
            </a:lvl2pPr>
            <a:lvl3pPr marL="1143000" indent="-228600" algn="l" eaLnBrk="0" hangingPunct="0">
              <a:defRPr>
                <a:solidFill>
                  <a:schemeClr val="tx1"/>
                </a:solidFill>
                <a:latin typeface="Arial" panose="020B0604020202020204" pitchFamily="34" charset="0"/>
                <a:ea typeface="宋体" panose="02010600030101010101" pitchFamily="2" charset="-122"/>
              </a:defRPr>
            </a:lvl3pPr>
            <a:lvl4pPr marL="1600200" indent="-228600" algn="l" eaLnBrk="0" hangingPunct="0">
              <a:defRPr>
                <a:solidFill>
                  <a:schemeClr val="tx1"/>
                </a:solidFill>
                <a:latin typeface="Arial" panose="020B0604020202020204" pitchFamily="34" charset="0"/>
                <a:ea typeface="宋体" panose="02010600030101010101" pitchFamily="2" charset="-122"/>
              </a:defRPr>
            </a:lvl4pPr>
            <a:lvl5pPr marL="2057400" indent="-228600" algn="l"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ctr" hangingPunct="1">
              <a:spcBef>
                <a:spcPct val="0"/>
              </a:spcBef>
            </a:pPr>
            <a:r>
              <a:rPr lang="en-US" sz="1400" dirty="0" smtClean="0">
                <a:latin typeface="Huawei Sans" panose="020C0503030203020204" pitchFamily="34" charset="0"/>
              </a:rPr>
              <a:t>192.168.11.0/24</a:t>
            </a:r>
            <a:endParaRPr lang="en-US" sz="1400" dirty="0">
              <a:latin typeface="Huawei Sans" panose="020C0503030203020204" pitchFamily="34" charset="0"/>
            </a:endParaRPr>
          </a:p>
        </p:txBody>
      </p:sp>
      <p:sp>
        <p:nvSpPr>
          <p:cNvPr id="24" name="Text Box 113"/>
          <p:cNvSpPr txBox="1">
            <a:spLocks noChangeArrowheads="1"/>
          </p:cNvSpPr>
          <p:nvPr/>
        </p:nvSpPr>
        <p:spPr bwMode="auto">
          <a:xfrm>
            <a:off x="6029305" y="4752976"/>
            <a:ext cx="1223962" cy="3724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eaLnBrk="0" hangingPunct="0">
              <a:defRPr>
                <a:solidFill>
                  <a:schemeClr val="tx1"/>
                </a:solidFill>
                <a:latin typeface="Arial" panose="020B0604020202020204" pitchFamily="34" charset="0"/>
                <a:ea typeface="宋体" panose="02010600030101010101" pitchFamily="2" charset="-122"/>
              </a:defRPr>
            </a:lvl1pPr>
            <a:lvl2pPr marL="742950" indent="-285750" algn="l" eaLnBrk="0" hangingPunct="0">
              <a:defRPr>
                <a:solidFill>
                  <a:schemeClr val="tx1"/>
                </a:solidFill>
                <a:latin typeface="Arial" panose="020B0604020202020204" pitchFamily="34" charset="0"/>
                <a:ea typeface="宋体" panose="02010600030101010101" pitchFamily="2" charset="-122"/>
              </a:defRPr>
            </a:lvl2pPr>
            <a:lvl3pPr marL="1143000" indent="-228600" algn="l" eaLnBrk="0" hangingPunct="0">
              <a:defRPr>
                <a:solidFill>
                  <a:schemeClr val="tx1"/>
                </a:solidFill>
                <a:latin typeface="Arial" panose="020B0604020202020204" pitchFamily="34" charset="0"/>
                <a:ea typeface="宋体" panose="02010600030101010101" pitchFamily="2" charset="-122"/>
              </a:defRPr>
            </a:lvl3pPr>
            <a:lvl4pPr marL="1600200" indent="-228600" algn="l" eaLnBrk="0" hangingPunct="0">
              <a:defRPr>
                <a:solidFill>
                  <a:schemeClr val="tx1"/>
                </a:solidFill>
                <a:latin typeface="Arial" panose="020B0604020202020204" pitchFamily="34" charset="0"/>
                <a:ea typeface="宋体" panose="02010600030101010101" pitchFamily="2" charset="-122"/>
              </a:defRPr>
            </a:lvl4pPr>
            <a:lvl5pPr marL="2057400" indent="-228600" algn="l"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ctr" hangingPunct="1">
              <a:lnSpc>
                <a:spcPct val="130000"/>
              </a:lnSpc>
              <a:spcBef>
                <a:spcPct val="0"/>
              </a:spcBef>
            </a:pPr>
            <a:r>
              <a:rPr lang="en-US" sz="1400" b="1" dirty="0" smtClean="0">
                <a:solidFill>
                  <a:srgbClr val="EC7061"/>
                </a:solidFill>
                <a:latin typeface="Huawei Sans" panose="020C0503030203020204" pitchFamily="34" charset="0"/>
              </a:rPr>
              <a:t>IS-IS</a:t>
            </a:r>
            <a:endParaRPr lang="en-US" altLang="zh-CN" sz="1400" b="1" dirty="0">
              <a:solidFill>
                <a:srgbClr val="EC706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cxnSp>
        <p:nvCxnSpPr>
          <p:cNvPr id="30" name="直接连接符 29"/>
          <p:cNvCxnSpPr/>
          <p:nvPr/>
        </p:nvCxnSpPr>
        <p:spPr>
          <a:xfrm flipH="1">
            <a:off x="3345870" y="4294831"/>
            <a:ext cx="568681"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nvCxnSpPr>
        <p:spPr>
          <a:xfrm flipH="1" flipV="1">
            <a:off x="3345869" y="4158015"/>
            <a:ext cx="1" cy="27527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36" name="Freeform 159"/>
          <p:cNvSpPr/>
          <p:nvPr/>
        </p:nvSpPr>
        <p:spPr>
          <a:xfrm flipH="1">
            <a:off x="8608380" y="4356180"/>
            <a:ext cx="1426037" cy="840908"/>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b">
            <a:noAutofit/>
          </a:bodyPr>
          <a:lstStyle/>
          <a:p>
            <a:pPr fontAlgn="ctr">
              <a:lnSpc>
                <a:spcPct val="130000"/>
              </a:lnSpc>
            </a:pPr>
            <a:endParaRPr lang="en-US" altLang="zh-CN"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37" name="直接连接符 36"/>
          <p:cNvCxnSpPr>
            <a:endCxn id="9" idx="3"/>
          </p:cNvCxnSpPr>
          <p:nvPr/>
        </p:nvCxnSpPr>
        <p:spPr>
          <a:xfrm flipH="1">
            <a:off x="7886520" y="4946332"/>
            <a:ext cx="721861" cy="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22" name="Text Box 113"/>
          <p:cNvSpPr txBox="1">
            <a:spLocks noChangeArrowheads="1"/>
          </p:cNvSpPr>
          <p:nvPr/>
        </p:nvSpPr>
        <p:spPr bwMode="auto">
          <a:xfrm>
            <a:off x="8558868" y="4772436"/>
            <a:ext cx="147555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gn="l" eaLnBrk="0" hangingPunct="0">
              <a:defRPr>
                <a:solidFill>
                  <a:schemeClr val="tx1"/>
                </a:solidFill>
                <a:latin typeface="Arial" panose="020B0604020202020204" pitchFamily="34" charset="0"/>
                <a:ea typeface="宋体" panose="02010600030101010101" pitchFamily="2" charset="-122"/>
              </a:defRPr>
            </a:lvl1pPr>
            <a:lvl2pPr marL="742950" indent="-285750" algn="l" eaLnBrk="0" hangingPunct="0">
              <a:defRPr>
                <a:solidFill>
                  <a:schemeClr val="tx1"/>
                </a:solidFill>
                <a:latin typeface="Arial" panose="020B0604020202020204" pitchFamily="34" charset="0"/>
                <a:ea typeface="宋体" panose="02010600030101010101" pitchFamily="2" charset="-122"/>
              </a:defRPr>
            </a:lvl2pPr>
            <a:lvl3pPr marL="1143000" indent="-228600" algn="l" eaLnBrk="0" hangingPunct="0">
              <a:defRPr>
                <a:solidFill>
                  <a:schemeClr val="tx1"/>
                </a:solidFill>
                <a:latin typeface="Arial" panose="020B0604020202020204" pitchFamily="34" charset="0"/>
                <a:ea typeface="宋体" panose="02010600030101010101" pitchFamily="2" charset="-122"/>
              </a:defRPr>
            </a:lvl3pPr>
            <a:lvl4pPr marL="1600200" indent="-228600" algn="l" eaLnBrk="0" hangingPunct="0">
              <a:defRPr>
                <a:solidFill>
                  <a:schemeClr val="tx1"/>
                </a:solidFill>
                <a:latin typeface="Arial" panose="020B0604020202020204" pitchFamily="34" charset="0"/>
                <a:ea typeface="宋体" panose="02010600030101010101" pitchFamily="2" charset="-122"/>
              </a:defRPr>
            </a:lvl4pPr>
            <a:lvl5pPr marL="2057400" indent="-228600" algn="l"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ctr" hangingPunct="1">
              <a:spcBef>
                <a:spcPct val="0"/>
              </a:spcBef>
            </a:pPr>
            <a:r>
              <a:rPr lang="en-US" sz="1400" dirty="0" smtClean="0">
                <a:latin typeface="Huawei Sans" panose="020C0503030203020204" pitchFamily="34" charset="0"/>
              </a:rPr>
              <a:t>192.168.21.0/24</a:t>
            </a:r>
            <a:endParaRPr lang="en-US" sz="1400" dirty="0">
              <a:latin typeface="Huawei Sans" panose="020C0503030203020204" pitchFamily="34" charset="0"/>
            </a:endParaRPr>
          </a:p>
        </p:txBody>
      </p:sp>
      <p:sp>
        <p:nvSpPr>
          <p:cNvPr id="55" name="Freeform 4"/>
          <p:cNvSpPr>
            <a:spLocks/>
          </p:cNvSpPr>
          <p:nvPr/>
        </p:nvSpPr>
        <p:spPr bwMode="gray">
          <a:xfrm rot="3192620" flipV="1">
            <a:off x="3458528" y="3684146"/>
            <a:ext cx="338943" cy="615478"/>
          </a:xfrm>
          <a:custGeom>
            <a:avLst/>
            <a:gdLst>
              <a:gd name="T0" fmla="*/ 1219 w 1921"/>
              <a:gd name="T1" fmla="*/ 3 h 1516"/>
              <a:gd name="T2" fmla="*/ 1047 w 1921"/>
              <a:gd name="T3" fmla="*/ 20 h 1516"/>
              <a:gd name="T4" fmla="*/ 900 w 1921"/>
              <a:gd name="T5" fmla="*/ 43 h 1516"/>
              <a:gd name="T6" fmla="*/ 763 w 1921"/>
              <a:gd name="T7" fmla="*/ 76 h 1516"/>
              <a:gd name="T8" fmla="*/ 593 w 1921"/>
              <a:gd name="T9" fmla="*/ 128 h 1516"/>
              <a:gd name="T10" fmla="*/ 449 w 1921"/>
              <a:gd name="T11" fmla="*/ 187 h 1516"/>
              <a:gd name="T12" fmla="*/ 345 w 1921"/>
              <a:gd name="T13" fmla="*/ 244 h 1516"/>
              <a:gd name="T14" fmla="*/ 261 w 1921"/>
              <a:gd name="T15" fmla="*/ 301 h 1516"/>
              <a:gd name="T16" fmla="*/ 184 w 1921"/>
              <a:gd name="T17" fmla="*/ 366 h 1516"/>
              <a:gd name="T18" fmla="*/ 118 w 1921"/>
              <a:gd name="T19" fmla="*/ 431 h 1516"/>
              <a:gd name="T20" fmla="*/ 58 w 1921"/>
              <a:gd name="T21" fmla="*/ 516 h 1516"/>
              <a:gd name="T22" fmla="*/ 21 w 1921"/>
              <a:gd name="T23" fmla="*/ 594 h 1516"/>
              <a:gd name="T24" fmla="*/ 0 w 1921"/>
              <a:gd name="T25" fmla="*/ 695 h 1516"/>
              <a:gd name="T26" fmla="*/ 14 w 1921"/>
              <a:gd name="T27" fmla="*/ 785 h 1516"/>
              <a:gd name="T28" fmla="*/ 47 w 1921"/>
              <a:gd name="T29" fmla="*/ 872 h 1516"/>
              <a:gd name="T30" fmla="*/ 92 w 1921"/>
              <a:gd name="T31" fmla="*/ 946 h 1516"/>
              <a:gd name="T32" fmla="*/ 179 w 1921"/>
              <a:gd name="T33" fmla="*/ 1041 h 1516"/>
              <a:gd name="T34" fmla="*/ 271 w 1921"/>
              <a:gd name="T35" fmla="*/ 1115 h 1516"/>
              <a:gd name="T36" fmla="*/ 377 w 1921"/>
              <a:gd name="T37" fmla="*/ 1176 h 1516"/>
              <a:gd name="T38" fmla="*/ 512 w 1921"/>
              <a:gd name="T39" fmla="*/ 1244 h 1516"/>
              <a:gd name="T40" fmla="*/ 667 w 1921"/>
              <a:gd name="T41" fmla="*/ 1302 h 1516"/>
              <a:gd name="T42" fmla="*/ 978 w 1921"/>
              <a:gd name="T43" fmla="*/ 1373 h 1516"/>
              <a:gd name="T44" fmla="*/ 1248 w 1921"/>
              <a:gd name="T45" fmla="*/ 1403 h 1516"/>
              <a:gd name="T46" fmla="*/ 1403 w 1921"/>
              <a:gd name="T47" fmla="*/ 1515 h 1516"/>
              <a:gd name="T48" fmla="*/ 1397 w 1921"/>
              <a:gd name="T49" fmla="*/ 1031 h 1516"/>
              <a:gd name="T50" fmla="*/ 1243 w 1921"/>
              <a:gd name="T51" fmla="*/ 1132 h 1516"/>
              <a:gd name="T52" fmla="*/ 1007 w 1921"/>
              <a:gd name="T53" fmla="*/ 1098 h 1516"/>
              <a:gd name="T54" fmla="*/ 757 w 1921"/>
              <a:gd name="T55" fmla="*/ 1025 h 1516"/>
              <a:gd name="T56" fmla="*/ 619 w 1921"/>
              <a:gd name="T57" fmla="*/ 957 h 1516"/>
              <a:gd name="T58" fmla="*/ 506 w 1921"/>
              <a:gd name="T59" fmla="*/ 888 h 1516"/>
              <a:gd name="T60" fmla="*/ 417 w 1921"/>
              <a:gd name="T61" fmla="*/ 806 h 1516"/>
              <a:gd name="T62" fmla="*/ 348 w 1921"/>
              <a:gd name="T63" fmla="*/ 708 h 1516"/>
              <a:gd name="T64" fmla="*/ 319 w 1921"/>
              <a:gd name="T65" fmla="*/ 610 h 1516"/>
              <a:gd name="T66" fmla="*/ 321 w 1921"/>
              <a:gd name="T67" fmla="*/ 522 h 1516"/>
              <a:gd name="T68" fmla="*/ 348 w 1921"/>
              <a:gd name="T69" fmla="*/ 437 h 1516"/>
              <a:gd name="T70" fmla="*/ 401 w 1921"/>
              <a:gd name="T71" fmla="*/ 351 h 1516"/>
              <a:gd name="T72" fmla="*/ 509 w 1921"/>
              <a:gd name="T73" fmla="*/ 251 h 1516"/>
              <a:gd name="T74" fmla="*/ 643 w 1921"/>
              <a:gd name="T75" fmla="*/ 169 h 1516"/>
              <a:gd name="T76" fmla="*/ 778 w 1921"/>
              <a:gd name="T77" fmla="*/ 110 h 1516"/>
              <a:gd name="T78" fmla="*/ 913 w 1921"/>
              <a:gd name="T79" fmla="*/ 68 h 1516"/>
              <a:gd name="T80" fmla="*/ 1021 w 1921"/>
              <a:gd name="T81" fmla="*/ 42 h 1516"/>
              <a:gd name="T82" fmla="*/ 1150 w 1921"/>
              <a:gd name="T83" fmla="*/ 25 h 1516"/>
              <a:gd name="T84" fmla="*/ 1446 w 1921"/>
              <a:gd name="T85" fmla="*/ 0 h 15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921" h="1516">
                <a:moveTo>
                  <a:pt x="1446" y="0"/>
                </a:moveTo>
                <a:lnTo>
                  <a:pt x="1219" y="3"/>
                </a:lnTo>
                <a:lnTo>
                  <a:pt x="1142" y="9"/>
                </a:lnTo>
                <a:lnTo>
                  <a:pt x="1047" y="20"/>
                </a:lnTo>
                <a:lnTo>
                  <a:pt x="974" y="29"/>
                </a:lnTo>
                <a:lnTo>
                  <a:pt x="900" y="43"/>
                </a:lnTo>
                <a:lnTo>
                  <a:pt x="828" y="59"/>
                </a:lnTo>
                <a:lnTo>
                  <a:pt x="763" y="76"/>
                </a:lnTo>
                <a:lnTo>
                  <a:pt x="686" y="97"/>
                </a:lnTo>
                <a:lnTo>
                  <a:pt x="593" y="128"/>
                </a:lnTo>
                <a:lnTo>
                  <a:pt x="520" y="156"/>
                </a:lnTo>
                <a:lnTo>
                  <a:pt x="449" y="187"/>
                </a:lnTo>
                <a:lnTo>
                  <a:pt x="401" y="213"/>
                </a:lnTo>
                <a:lnTo>
                  <a:pt x="345" y="244"/>
                </a:lnTo>
                <a:lnTo>
                  <a:pt x="304" y="268"/>
                </a:lnTo>
                <a:lnTo>
                  <a:pt x="261" y="301"/>
                </a:lnTo>
                <a:lnTo>
                  <a:pt x="222" y="332"/>
                </a:lnTo>
                <a:lnTo>
                  <a:pt x="184" y="366"/>
                </a:lnTo>
                <a:lnTo>
                  <a:pt x="155" y="393"/>
                </a:lnTo>
                <a:lnTo>
                  <a:pt x="118" y="431"/>
                </a:lnTo>
                <a:lnTo>
                  <a:pt x="82" y="474"/>
                </a:lnTo>
                <a:lnTo>
                  <a:pt x="58" y="516"/>
                </a:lnTo>
                <a:lnTo>
                  <a:pt x="39" y="552"/>
                </a:lnTo>
                <a:lnTo>
                  <a:pt x="21" y="594"/>
                </a:lnTo>
                <a:lnTo>
                  <a:pt x="6" y="638"/>
                </a:lnTo>
                <a:lnTo>
                  <a:pt x="0" y="695"/>
                </a:lnTo>
                <a:lnTo>
                  <a:pt x="5" y="744"/>
                </a:lnTo>
                <a:lnTo>
                  <a:pt x="14" y="785"/>
                </a:lnTo>
                <a:lnTo>
                  <a:pt x="26" y="826"/>
                </a:lnTo>
                <a:lnTo>
                  <a:pt x="47" y="872"/>
                </a:lnTo>
                <a:lnTo>
                  <a:pt x="66" y="911"/>
                </a:lnTo>
                <a:lnTo>
                  <a:pt x="92" y="946"/>
                </a:lnTo>
                <a:lnTo>
                  <a:pt x="130" y="991"/>
                </a:lnTo>
                <a:lnTo>
                  <a:pt x="179" y="1041"/>
                </a:lnTo>
                <a:lnTo>
                  <a:pt x="229" y="1081"/>
                </a:lnTo>
                <a:lnTo>
                  <a:pt x="271" y="1115"/>
                </a:lnTo>
                <a:lnTo>
                  <a:pt x="325" y="1149"/>
                </a:lnTo>
                <a:lnTo>
                  <a:pt x="377" y="1176"/>
                </a:lnTo>
                <a:lnTo>
                  <a:pt x="437" y="1207"/>
                </a:lnTo>
                <a:lnTo>
                  <a:pt x="512" y="1244"/>
                </a:lnTo>
                <a:lnTo>
                  <a:pt x="585" y="1271"/>
                </a:lnTo>
                <a:lnTo>
                  <a:pt x="667" y="1302"/>
                </a:lnTo>
                <a:lnTo>
                  <a:pt x="836" y="1346"/>
                </a:lnTo>
                <a:lnTo>
                  <a:pt x="978" y="1373"/>
                </a:lnTo>
                <a:lnTo>
                  <a:pt x="1128" y="1393"/>
                </a:lnTo>
                <a:lnTo>
                  <a:pt x="1248" y="1403"/>
                </a:lnTo>
                <a:lnTo>
                  <a:pt x="1403" y="1410"/>
                </a:lnTo>
                <a:lnTo>
                  <a:pt x="1403" y="1515"/>
                </a:lnTo>
                <a:lnTo>
                  <a:pt x="1920" y="1275"/>
                </a:lnTo>
                <a:lnTo>
                  <a:pt x="1397" y="1031"/>
                </a:lnTo>
                <a:lnTo>
                  <a:pt x="1398" y="1139"/>
                </a:lnTo>
                <a:lnTo>
                  <a:pt x="1243" y="1132"/>
                </a:lnTo>
                <a:lnTo>
                  <a:pt x="1128" y="1119"/>
                </a:lnTo>
                <a:lnTo>
                  <a:pt x="1007" y="1098"/>
                </a:lnTo>
                <a:lnTo>
                  <a:pt x="836" y="1054"/>
                </a:lnTo>
                <a:lnTo>
                  <a:pt x="757" y="1025"/>
                </a:lnTo>
                <a:lnTo>
                  <a:pt x="681" y="993"/>
                </a:lnTo>
                <a:lnTo>
                  <a:pt x="619" y="957"/>
                </a:lnTo>
                <a:lnTo>
                  <a:pt x="556" y="922"/>
                </a:lnTo>
                <a:lnTo>
                  <a:pt x="506" y="888"/>
                </a:lnTo>
                <a:lnTo>
                  <a:pt x="464" y="850"/>
                </a:lnTo>
                <a:lnTo>
                  <a:pt x="417" y="806"/>
                </a:lnTo>
                <a:lnTo>
                  <a:pt x="377" y="755"/>
                </a:lnTo>
                <a:lnTo>
                  <a:pt x="348" y="708"/>
                </a:lnTo>
                <a:lnTo>
                  <a:pt x="333" y="664"/>
                </a:lnTo>
                <a:lnTo>
                  <a:pt x="319" y="610"/>
                </a:lnTo>
                <a:lnTo>
                  <a:pt x="317" y="558"/>
                </a:lnTo>
                <a:lnTo>
                  <a:pt x="321" y="522"/>
                </a:lnTo>
                <a:lnTo>
                  <a:pt x="329" y="483"/>
                </a:lnTo>
                <a:lnTo>
                  <a:pt x="348" y="437"/>
                </a:lnTo>
                <a:lnTo>
                  <a:pt x="372" y="393"/>
                </a:lnTo>
                <a:lnTo>
                  <a:pt x="401" y="351"/>
                </a:lnTo>
                <a:lnTo>
                  <a:pt x="440" y="310"/>
                </a:lnTo>
                <a:lnTo>
                  <a:pt x="509" y="251"/>
                </a:lnTo>
                <a:lnTo>
                  <a:pt x="567" y="211"/>
                </a:lnTo>
                <a:lnTo>
                  <a:pt x="643" y="169"/>
                </a:lnTo>
                <a:lnTo>
                  <a:pt x="720" y="133"/>
                </a:lnTo>
                <a:lnTo>
                  <a:pt x="778" y="110"/>
                </a:lnTo>
                <a:lnTo>
                  <a:pt x="847" y="86"/>
                </a:lnTo>
                <a:lnTo>
                  <a:pt x="913" y="68"/>
                </a:lnTo>
                <a:lnTo>
                  <a:pt x="966" y="54"/>
                </a:lnTo>
                <a:lnTo>
                  <a:pt x="1021" y="42"/>
                </a:lnTo>
                <a:lnTo>
                  <a:pt x="1089" y="32"/>
                </a:lnTo>
                <a:lnTo>
                  <a:pt x="1150" y="25"/>
                </a:lnTo>
                <a:lnTo>
                  <a:pt x="1234" y="15"/>
                </a:lnTo>
                <a:lnTo>
                  <a:pt x="1446" y="0"/>
                </a:lnTo>
              </a:path>
            </a:pathLst>
          </a:custGeom>
          <a:gradFill flip="none" rotWithShape="1">
            <a:gsLst>
              <a:gs pos="0">
                <a:schemeClr val="accent1">
                  <a:lumMod val="5000"/>
                  <a:lumOff val="95000"/>
                  <a:alpha val="0"/>
                </a:schemeClr>
              </a:gs>
              <a:gs pos="25000">
                <a:srgbClr val="F4FBFE"/>
              </a:gs>
            </a:gsLst>
            <a:lin ang="7200000" scaled="0"/>
            <a:tileRect/>
          </a:gradFill>
          <a:ln w="15875">
            <a:gradFill flip="none" rotWithShape="1">
              <a:gsLst>
                <a:gs pos="100000">
                  <a:schemeClr val="accent1">
                    <a:lumMod val="0"/>
                    <a:lumOff val="100000"/>
                    <a:alpha val="0"/>
                  </a:schemeClr>
                </a:gs>
                <a:gs pos="35000">
                  <a:srgbClr val="99DFF9"/>
                </a:gs>
              </a:gsLst>
              <a:lin ang="18600000" scaled="0"/>
              <a:tileRect/>
            </a:grad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schemeClr val="lt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6" name="文本框 55"/>
          <p:cNvSpPr txBox="1"/>
          <p:nvPr/>
        </p:nvSpPr>
        <p:spPr bwMode="auto">
          <a:xfrm>
            <a:off x="2562837" y="3423832"/>
            <a:ext cx="2130326" cy="316392"/>
          </a:xfrm>
          <a:prstGeom prst="rect">
            <a:avLst/>
          </a:prstGeom>
          <a:noFill/>
          <a:ln w="9525">
            <a:noFill/>
            <a:miter lim="800000"/>
            <a:headEnd/>
            <a:tailEnd/>
          </a:ln>
        </p:spPr>
        <p:txBody>
          <a:bodyPr wrap="none" lIns="99980" tIns="49986" rIns="99980" bIns="49986" rtlCol="0">
            <a:spAutoFit/>
          </a:bodyPr>
          <a:lstStyle/>
          <a:p>
            <a:pPr algn="ctr" defTabSz="1001649" eaLnBrk="0" fontAlgn="ctr" hangingPunct="0"/>
            <a:r>
              <a:rPr lang="en-US" sz="1400" b="1" dirty="0" smtClean="0">
                <a:solidFill>
                  <a:srgbClr val="00B0F0"/>
                </a:solidFill>
                <a:latin typeface="Huawei Sans" panose="020C0503030203020204" pitchFamily="34" charset="0"/>
              </a:rPr>
              <a:t>2. </a:t>
            </a:r>
            <a:r>
              <a:rPr lang="en-US" sz="1400" dirty="0" smtClean="0">
                <a:solidFill>
                  <a:srgbClr val="00B0F0"/>
                </a:solidFill>
                <a:latin typeface="Huawei Sans" panose="020C0503030203020204" pitchFamily="34" charset="0"/>
              </a:rPr>
              <a:t> </a:t>
            </a:r>
            <a:r>
              <a:rPr lang="en-US" sz="1400" b="1" dirty="0" smtClean="0">
                <a:solidFill>
                  <a:srgbClr val="00B0F0"/>
                </a:solidFill>
                <a:latin typeface="Huawei Sans" panose="020C0503030203020204" pitchFamily="34" charset="0"/>
              </a:rPr>
              <a:t>Import direct route</a:t>
            </a:r>
            <a:endParaRPr lang="en-US" altLang="zh-CN" sz="1400" b="1" dirty="0">
              <a:solidFill>
                <a:srgbClr val="00B0F0"/>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57" name="Freeform 4"/>
          <p:cNvSpPr>
            <a:spLocks/>
          </p:cNvSpPr>
          <p:nvPr/>
        </p:nvSpPr>
        <p:spPr bwMode="gray">
          <a:xfrm rot="4728494" flipV="1">
            <a:off x="5880954" y="3520303"/>
            <a:ext cx="296702" cy="499956"/>
          </a:xfrm>
          <a:custGeom>
            <a:avLst/>
            <a:gdLst>
              <a:gd name="T0" fmla="*/ 1219 w 1921"/>
              <a:gd name="T1" fmla="*/ 3 h 1516"/>
              <a:gd name="T2" fmla="*/ 1047 w 1921"/>
              <a:gd name="T3" fmla="*/ 20 h 1516"/>
              <a:gd name="T4" fmla="*/ 900 w 1921"/>
              <a:gd name="T5" fmla="*/ 43 h 1516"/>
              <a:gd name="T6" fmla="*/ 763 w 1921"/>
              <a:gd name="T7" fmla="*/ 76 h 1516"/>
              <a:gd name="T8" fmla="*/ 593 w 1921"/>
              <a:gd name="T9" fmla="*/ 128 h 1516"/>
              <a:gd name="T10" fmla="*/ 449 w 1921"/>
              <a:gd name="T11" fmla="*/ 187 h 1516"/>
              <a:gd name="T12" fmla="*/ 345 w 1921"/>
              <a:gd name="T13" fmla="*/ 244 h 1516"/>
              <a:gd name="T14" fmla="*/ 261 w 1921"/>
              <a:gd name="T15" fmla="*/ 301 h 1516"/>
              <a:gd name="T16" fmla="*/ 184 w 1921"/>
              <a:gd name="T17" fmla="*/ 366 h 1516"/>
              <a:gd name="T18" fmla="*/ 118 w 1921"/>
              <a:gd name="T19" fmla="*/ 431 h 1516"/>
              <a:gd name="T20" fmla="*/ 58 w 1921"/>
              <a:gd name="T21" fmla="*/ 516 h 1516"/>
              <a:gd name="T22" fmla="*/ 21 w 1921"/>
              <a:gd name="T23" fmla="*/ 594 h 1516"/>
              <a:gd name="T24" fmla="*/ 0 w 1921"/>
              <a:gd name="T25" fmla="*/ 695 h 1516"/>
              <a:gd name="T26" fmla="*/ 14 w 1921"/>
              <a:gd name="T27" fmla="*/ 785 h 1516"/>
              <a:gd name="T28" fmla="*/ 47 w 1921"/>
              <a:gd name="T29" fmla="*/ 872 h 1516"/>
              <a:gd name="T30" fmla="*/ 92 w 1921"/>
              <a:gd name="T31" fmla="*/ 946 h 1516"/>
              <a:gd name="T32" fmla="*/ 179 w 1921"/>
              <a:gd name="T33" fmla="*/ 1041 h 1516"/>
              <a:gd name="T34" fmla="*/ 271 w 1921"/>
              <a:gd name="T35" fmla="*/ 1115 h 1516"/>
              <a:gd name="T36" fmla="*/ 377 w 1921"/>
              <a:gd name="T37" fmla="*/ 1176 h 1516"/>
              <a:gd name="T38" fmla="*/ 512 w 1921"/>
              <a:gd name="T39" fmla="*/ 1244 h 1516"/>
              <a:gd name="T40" fmla="*/ 667 w 1921"/>
              <a:gd name="T41" fmla="*/ 1302 h 1516"/>
              <a:gd name="T42" fmla="*/ 978 w 1921"/>
              <a:gd name="T43" fmla="*/ 1373 h 1516"/>
              <a:gd name="T44" fmla="*/ 1248 w 1921"/>
              <a:gd name="T45" fmla="*/ 1403 h 1516"/>
              <a:gd name="T46" fmla="*/ 1403 w 1921"/>
              <a:gd name="T47" fmla="*/ 1515 h 1516"/>
              <a:gd name="T48" fmla="*/ 1397 w 1921"/>
              <a:gd name="T49" fmla="*/ 1031 h 1516"/>
              <a:gd name="T50" fmla="*/ 1243 w 1921"/>
              <a:gd name="T51" fmla="*/ 1132 h 1516"/>
              <a:gd name="T52" fmla="*/ 1007 w 1921"/>
              <a:gd name="T53" fmla="*/ 1098 h 1516"/>
              <a:gd name="T54" fmla="*/ 757 w 1921"/>
              <a:gd name="T55" fmla="*/ 1025 h 1516"/>
              <a:gd name="T56" fmla="*/ 619 w 1921"/>
              <a:gd name="T57" fmla="*/ 957 h 1516"/>
              <a:gd name="T58" fmla="*/ 506 w 1921"/>
              <a:gd name="T59" fmla="*/ 888 h 1516"/>
              <a:gd name="T60" fmla="*/ 417 w 1921"/>
              <a:gd name="T61" fmla="*/ 806 h 1516"/>
              <a:gd name="T62" fmla="*/ 348 w 1921"/>
              <a:gd name="T63" fmla="*/ 708 h 1516"/>
              <a:gd name="T64" fmla="*/ 319 w 1921"/>
              <a:gd name="T65" fmla="*/ 610 h 1516"/>
              <a:gd name="T66" fmla="*/ 321 w 1921"/>
              <a:gd name="T67" fmla="*/ 522 h 1516"/>
              <a:gd name="T68" fmla="*/ 348 w 1921"/>
              <a:gd name="T69" fmla="*/ 437 h 1516"/>
              <a:gd name="T70" fmla="*/ 401 w 1921"/>
              <a:gd name="T71" fmla="*/ 351 h 1516"/>
              <a:gd name="T72" fmla="*/ 509 w 1921"/>
              <a:gd name="T73" fmla="*/ 251 h 1516"/>
              <a:gd name="T74" fmla="*/ 643 w 1921"/>
              <a:gd name="T75" fmla="*/ 169 h 1516"/>
              <a:gd name="T76" fmla="*/ 778 w 1921"/>
              <a:gd name="T77" fmla="*/ 110 h 1516"/>
              <a:gd name="T78" fmla="*/ 913 w 1921"/>
              <a:gd name="T79" fmla="*/ 68 h 1516"/>
              <a:gd name="T80" fmla="*/ 1021 w 1921"/>
              <a:gd name="T81" fmla="*/ 42 h 1516"/>
              <a:gd name="T82" fmla="*/ 1150 w 1921"/>
              <a:gd name="T83" fmla="*/ 25 h 1516"/>
              <a:gd name="T84" fmla="*/ 1446 w 1921"/>
              <a:gd name="T85" fmla="*/ 0 h 15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921" h="1516">
                <a:moveTo>
                  <a:pt x="1446" y="0"/>
                </a:moveTo>
                <a:lnTo>
                  <a:pt x="1219" y="3"/>
                </a:lnTo>
                <a:lnTo>
                  <a:pt x="1142" y="9"/>
                </a:lnTo>
                <a:lnTo>
                  <a:pt x="1047" y="20"/>
                </a:lnTo>
                <a:lnTo>
                  <a:pt x="974" y="29"/>
                </a:lnTo>
                <a:lnTo>
                  <a:pt x="900" y="43"/>
                </a:lnTo>
                <a:lnTo>
                  <a:pt x="828" y="59"/>
                </a:lnTo>
                <a:lnTo>
                  <a:pt x="763" y="76"/>
                </a:lnTo>
                <a:lnTo>
                  <a:pt x="686" y="97"/>
                </a:lnTo>
                <a:lnTo>
                  <a:pt x="593" y="128"/>
                </a:lnTo>
                <a:lnTo>
                  <a:pt x="520" y="156"/>
                </a:lnTo>
                <a:lnTo>
                  <a:pt x="449" y="187"/>
                </a:lnTo>
                <a:lnTo>
                  <a:pt x="401" y="213"/>
                </a:lnTo>
                <a:lnTo>
                  <a:pt x="345" y="244"/>
                </a:lnTo>
                <a:lnTo>
                  <a:pt x="304" y="268"/>
                </a:lnTo>
                <a:lnTo>
                  <a:pt x="261" y="301"/>
                </a:lnTo>
                <a:lnTo>
                  <a:pt x="222" y="332"/>
                </a:lnTo>
                <a:lnTo>
                  <a:pt x="184" y="366"/>
                </a:lnTo>
                <a:lnTo>
                  <a:pt x="155" y="393"/>
                </a:lnTo>
                <a:lnTo>
                  <a:pt x="118" y="431"/>
                </a:lnTo>
                <a:lnTo>
                  <a:pt x="82" y="474"/>
                </a:lnTo>
                <a:lnTo>
                  <a:pt x="58" y="516"/>
                </a:lnTo>
                <a:lnTo>
                  <a:pt x="39" y="552"/>
                </a:lnTo>
                <a:lnTo>
                  <a:pt x="21" y="594"/>
                </a:lnTo>
                <a:lnTo>
                  <a:pt x="6" y="638"/>
                </a:lnTo>
                <a:lnTo>
                  <a:pt x="0" y="695"/>
                </a:lnTo>
                <a:lnTo>
                  <a:pt x="5" y="744"/>
                </a:lnTo>
                <a:lnTo>
                  <a:pt x="14" y="785"/>
                </a:lnTo>
                <a:lnTo>
                  <a:pt x="26" y="826"/>
                </a:lnTo>
                <a:lnTo>
                  <a:pt x="47" y="872"/>
                </a:lnTo>
                <a:lnTo>
                  <a:pt x="66" y="911"/>
                </a:lnTo>
                <a:lnTo>
                  <a:pt x="92" y="946"/>
                </a:lnTo>
                <a:lnTo>
                  <a:pt x="130" y="991"/>
                </a:lnTo>
                <a:lnTo>
                  <a:pt x="179" y="1041"/>
                </a:lnTo>
                <a:lnTo>
                  <a:pt x="229" y="1081"/>
                </a:lnTo>
                <a:lnTo>
                  <a:pt x="271" y="1115"/>
                </a:lnTo>
                <a:lnTo>
                  <a:pt x="325" y="1149"/>
                </a:lnTo>
                <a:lnTo>
                  <a:pt x="377" y="1176"/>
                </a:lnTo>
                <a:lnTo>
                  <a:pt x="437" y="1207"/>
                </a:lnTo>
                <a:lnTo>
                  <a:pt x="512" y="1244"/>
                </a:lnTo>
                <a:lnTo>
                  <a:pt x="585" y="1271"/>
                </a:lnTo>
                <a:lnTo>
                  <a:pt x="667" y="1302"/>
                </a:lnTo>
                <a:lnTo>
                  <a:pt x="836" y="1346"/>
                </a:lnTo>
                <a:lnTo>
                  <a:pt x="978" y="1373"/>
                </a:lnTo>
                <a:lnTo>
                  <a:pt x="1128" y="1393"/>
                </a:lnTo>
                <a:lnTo>
                  <a:pt x="1248" y="1403"/>
                </a:lnTo>
                <a:lnTo>
                  <a:pt x="1403" y="1410"/>
                </a:lnTo>
                <a:lnTo>
                  <a:pt x="1403" y="1515"/>
                </a:lnTo>
                <a:lnTo>
                  <a:pt x="1920" y="1275"/>
                </a:lnTo>
                <a:lnTo>
                  <a:pt x="1397" y="1031"/>
                </a:lnTo>
                <a:lnTo>
                  <a:pt x="1398" y="1139"/>
                </a:lnTo>
                <a:lnTo>
                  <a:pt x="1243" y="1132"/>
                </a:lnTo>
                <a:lnTo>
                  <a:pt x="1128" y="1119"/>
                </a:lnTo>
                <a:lnTo>
                  <a:pt x="1007" y="1098"/>
                </a:lnTo>
                <a:lnTo>
                  <a:pt x="836" y="1054"/>
                </a:lnTo>
                <a:lnTo>
                  <a:pt x="757" y="1025"/>
                </a:lnTo>
                <a:lnTo>
                  <a:pt x="681" y="993"/>
                </a:lnTo>
                <a:lnTo>
                  <a:pt x="619" y="957"/>
                </a:lnTo>
                <a:lnTo>
                  <a:pt x="556" y="922"/>
                </a:lnTo>
                <a:lnTo>
                  <a:pt x="506" y="888"/>
                </a:lnTo>
                <a:lnTo>
                  <a:pt x="464" y="850"/>
                </a:lnTo>
                <a:lnTo>
                  <a:pt x="417" y="806"/>
                </a:lnTo>
                <a:lnTo>
                  <a:pt x="377" y="755"/>
                </a:lnTo>
                <a:lnTo>
                  <a:pt x="348" y="708"/>
                </a:lnTo>
                <a:lnTo>
                  <a:pt x="333" y="664"/>
                </a:lnTo>
                <a:lnTo>
                  <a:pt x="319" y="610"/>
                </a:lnTo>
                <a:lnTo>
                  <a:pt x="317" y="558"/>
                </a:lnTo>
                <a:lnTo>
                  <a:pt x="321" y="522"/>
                </a:lnTo>
                <a:lnTo>
                  <a:pt x="329" y="483"/>
                </a:lnTo>
                <a:lnTo>
                  <a:pt x="348" y="437"/>
                </a:lnTo>
                <a:lnTo>
                  <a:pt x="372" y="393"/>
                </a:lnTo>
                <a:lnTo>
                  <a:pt x="401" y="351"/>
                </a:lnTo>
                <a:lnTo>
                  <a:pt x="440" y="310"/>
                </a:lnTo>
                <a:lnTo>
                  <a:pt x="509" y="251"/>
                </a:lnTo>
                <a:lnTo>
                  <a:pt x="567" y="211"/>
                </a:lnTo>
                <a:lnTo>
                  <a:pt x="643" y="169"/>
                </a:lnTo>
                <a:lnTo>
                  <a:pt x="720" y="133"/>
                </a:lnTo>
                <a:lnTo>
                  <a:pt x="778" y="110"/>
                </a:lnTo>
                <a:lnTo>
                  <a:pt x="847" y="86"/>
                </a:lnTo>
                <a:lnTo>
                  <a:pt x="913" y="68"/>
                </a:lnTo>
                <a:lnTo>
                  <a:pt x="966" y="54"/>
                </a:lnTo>
                <a:lnTo>
                  <a:pt x="1021" y="42"/>
                </a:lnTo>
                <a:lnTo>
                  <a:pt x="1089" y="32"/>
                </a:lnTo>
                <a:lnTo>
                  <a:pt x="1150" y="25"/>
                </a:lnTo>
                <a:lnTo>
                  <a:pt x="1234" y="15"/>
                </a:lnTo>
                <a:lnTo>
                  <a:pt x="1446" y="0"/>
                </a:lnTo>
              </a:path>
            </a:pathLst>
          </a:custGeom>
          <a:gradFill flip="none" rotWithShape="1">
            <a:gsLst>
              <a:gs pos="50000">
                <a:srgbClr val="F4FBFE"/>
              </a:gs>
              <a:gs pos="76000">
                <a:srgbClr val="FFF2CC"/>
              </a:gs>
            </a:gsLst>
            <a:lin ang="5400000" scaled="1"/>
            <a:tileRect/>
          </a:gradFill>
          <a:ln w="15875">
            <a:gradFill flip="none" rotWithShape="1">
              <a:gsLst>
                <a:gs pos="33000">
                  <a:srgbClr val="99DFF9"/>
                </a:gs>
                <a:gs pos="74000">
                  <a:srgbClr val="FFD17D"/>
                </a:gs>
              </a:gsLst>
              <a:lin ang="5400000" scaled="1"/>
              <a:tileRect/>
            </a:grad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schemeClr val="lt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8" name="文本框 57"/>
          <p:cNvSpPr txBox="1"/>
          <p:nvPr/>
        </p:nvSpPr>
        <p:spPr bwMode="auto">
          <a:xfrm>
            <a:off x="4556180" y="3298066"/>
            <a:ext cx="2946254" cy="316392"/>
          </a:xfrm>
          <a:prstGeom prst="rect">
            <a:avLst/>
          </a:prstGeom>
          <a:noFill/>
          <a:ln w="9525">
            <a:noFill/>
            <a:miter lim="800000"/>
            <a:headEnd/>
            <a:tailEnd/>
          </a:ln>
        </p:spPr>
        <p:txBody>
          <a:bodyPr wrap="none" lIns="99980" tIns="49986" rIns="99980" bIns="49986" rtlCol="0">
            <a:spAutoFit/>
          </a:bodyPr>
          <a:lstStyle/>
          <a:p>
            <a:pPr algn="ctr" defTabSz="1001649" eaLnBrk="0" fontAlgn="ctr" hangingPunct="0"/>
            <a:r>
              <a:rPr lang="en-US" sz="1400" b="1" dirty="0" smtClean="0">
                <a:solidFill>
                  <a:srgbClr val="00B0F0"/>
                </a:solidFill>
                <a:latin typeface="Huawei Sans" panose="020C0503030203020204" pitchFamily="34" charset="0"/>
              </a:rPr>
              <a:t>1. Import OSPF routes into IS-IS</a:t>
            </a:r>
            <a:endParaRPr lang="en-US" altLang="zh-CN" sz="1400" b="1" dirty="0">
              <a:solidFill>
                <a:srgbClr val="EC7061"/>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59" name="Freeform 4"/>
          <p:cNvSpPr>
            <a:spLocks/>
          </p:cNvSpPr>
          <p:nvPr/>
        </p:nvSpPr>
        <p:spPr bwMode="gray">
          <a:xfrm rot="18407380" flipH="1" flipV="1">
            <a:off x="7961863" y="4368459"/>
            <a:ext cx="338943" cy="615478"/>
          </a:xfrm>
          <a:custGeom>
            <a:avLst/>
            <a:gdLst>
              <a:gd name="T0" fmla="*/ 1219 w 1921"/>
              <a:gd name="T1" fmla="*/ 3 h 1516"/>
              <a:gd name="T2" fmla="*/ 1047 w 1921"/>
              <a:gd name="T3" fmla="*/ 20 h 1516"/>
              <a:gd name="T4" fmla="*/ 900 w 1921"/>
              <a:gd name="T5" fmla="*/ 43 h 1516"/>
              <a:gd name="T6" fmla="*/ 763 w 1921"/>
              <a:gd name="T7" fmla="*/ 76 h 1516"/>
              <a:gd name="T8" fmla="*/ 593 w 1921"/>
              <a:gd name="T9" fmla="*/ 128 h 1516"/>
              <a:gd name="T10" fmla="*/ 449 w 1921"/>
              <a:gd name="T11" fmla="*/ 187 h 1516"/>
              <a:gd name="T12" fmla="*/ 345 w 1921"/>
              <a:gd name="T13" fmla="*/ 244 h 1516"/>
              <a:gd name="T14" fmla="*/ 261 w 1921"/>
              <a:gd name="T15" fmla="*/ 301 h 1516"/>
              <a:gd name="T16" fmla="*/ 184 w 1921"/>
              <a:gd name="T17" fmla="*/ 366 h 1516"/>
              <a:gd name="T18" fmla="*/ 118 w 1921"/>
              <a:gd name="T19" fmla="*/ 431 h 1516"/>
              <a:gd name="T20" fmla="*/ 58 w 1921"/>
              <a:gd name="T21" fmla="*/ 516 h 1516"/>
              <a:gd name="T22" fmla="*/ 21 w 1921"/>
              <a:gd name="T23" fmla="*/ 594 h 1516"/>
              <a:gd name="T24" fmla="*/ 0 w 1921"/>
              <a:gd name="T25" fmla="*/ 695 h 1516"/>
              <a:gd name="T26" fmla="*/ 14 w 1921"/>
              <a:gd name="T27" fmla="*/ 785 h 1516"/>
              <a:gd name="T28" fmla="*/ 47 w 1921"/>
              <a:gd name="T29" fmla="*/ 872 h 1516"/>
              <a:gd name="T30" fmla="*/ 92 w 1921"/>
              <a:gd name="T31" fmla="*/ 946 h 1516"/>
              <a:gd name="T32" fmla="*/ 179 w 1921"/>
              <a:gd name="T33" fmla="*/ 1041 h 1516"/>
              <a:gd name="T34" fmla="*/ 271 w 1921"/>
              <a:gd name="T35" fmla="*/ 1115 h 1516"/>
              <a:gd name="T36" fmla="*/ 377 w 1921"/>
              <a:gd name="T37" fmla="*/ 1176 h 1516"/>
              <a:gd name="T38" fmla="*/ 512 w 1921"/>
              <a:gd name="T39" fmla="*/ 1244 h 1516"/>
              <a:gd name="T40" fmla="*/ 667 w 1921"/>
              <a:gd name="T41" fmla="*/ 1302 h 1516"/>
              <a:gd name="T42" fmla="*/ 978 w 1921"/>
              <a:gd name="T43" fmla="*/ 1373 h 1516"/>
              <a:gd name="T44" fmla="*/ 1248 w 1921"/>
              <a:gd name="T45" fmla="*/ 1403 h 1516"/>
              <a:gd name="T46" fmla="*/ 1403 w 1921"/>
              <a:gd name="T47" fmla="*/ 1515 h 1516"/>
              <a:gd name="T48" fmla="*/ 1397 w 1921"/>
              <a:gd name="T49" fmla="*/ 1031 h 1516"/>
              <a:gd name="T50" fmla="*/ 1243 w 1921"/>
              <a:gd name="T51" fmla="*/ 1132 h 1516"/>
              <a:gd name="T52" fmla="*/ 1007 w 1921"/>
              <a:gd name="T53" fmla="*/ 1098 h 1516"/>
              <a:gd name="T54" fmla="*/ 757 w 1921"/>
              <a:gd name="T55" fmla="*/ 1025 h 1516"/>
              <a:gd name="T56" fmla="*/ 619 w 1921"/>
              <a:gd name="T57" fmla="*/ 957 h 1516"/>
              <a:gd name="T58" fmla="*/ 506 w 1921"/>
              <a:gd name="T59" fmla="*/ 888 h 1516"/>
              <a:gd name="T60" fmla="*/ 417 w 1921"/>
              <a:gd name="T61" fmla="*/ 806 h 1516"/>
              <a:gd name="T62" fmla="*/ 348 w 1921"/>
              <a:gd name="T63" fmla="*/ 708 h 1516"/>
              <a:gd name="T64" fmla="*/ 319 w 1921"/>
              <a:gd name="T65" fmla="*/ 610 h 1516"/>
              <a:gd name="T66" fmla="*/ 321 w 1921"/>
              <a:gd name="T67" fmla="*/ 522 h 1516"/>
              <a:gd name="T68" fmla="*/ 348 w 1921"/>
              <a:gd name="T69" fmla="*/ 437 h 1516"/>
              <a:gd name="T70" fmla="*/ 401 w 1921"/>
              <a:gd name="T71" fmla="*/ 351 h 1516"/>
              <a:gd name="T72" fmla="*/ 509 w 1921"/>
              <a:gd name="T73" fmla="*/ 251 h 1516"/>
              <a:gd name="T74" fmla="*/ 643 w 1921"/>
              <a:gd name="T75" fmla="*/ 169 h 1516"/>
              <a:gd name="T76" fmla="*/ 778 w 1921"/>
              <a:gd name="T77" fmla="*/ 110 h 1516"/>
              <a:gd name="T78" fmla="*/ 913 w 1921"/>
              <a:gd name="T79" fmla="*/ 68 h 1516"/>
              <a:gd name="T80" fmla="*/ 1021 w 1921"/>
              <a:gd name="T81" fmla="*/ 42 h 1516"/>
              <a:gd name="T82" fmla="*/ 1150 w 1921"/>
              <a:gd name="T83" fmla="*/ 25 h 1516"/>
              <a:gd name="T84" fmla="*/ 1446 w 1921"/>
              <a:gd name="T85" fmla="*/ 0 h 15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921" h="1516">
                <a:moveTo>
                  <a:pt x="1446" y="0"/>
                </a:moveTo>
                <a:lnTo>
                  <a:pt x="1219" y="3"/>
                </a:lnTo>
                <a:lnTo>
                  <a:pt x="1142" y="9"/>
                </a:lnTo>
                <a:lnTo>
                  <a:pt x="1047" y="20"/>
                </a:lnTo>
                <a:lnTo>
                  <a:pt x="974" y="29"/>
                </a:lnTo>
                <a:lnTo>
                  <a:pt x="900" y="43"/>
                </a:lnTo>
                <a:lnTo>
                  <a:pt x="828" y="59"/>
                </a:lnTo>
                <a:lnTo>
                  <a:pt x="763" y="76"/>
                </a:lnTo>
                <a:lnTo>
                  <a:pt x="686" y="97"/>
                </a:lnTo>
                <a:lnTo>
                  <a:pt x="593" y="128"/>
                </a:lnTo>
                <a:lnTo>
                  <a:pt x="520" y="156"/>
                </a:lnTo>
                <a:lnTo>
                  <a:pt x="449" y="187"/>
                </a:lnTo>
                <a:lnTo>
                  <a:pt x="401" y="213"/>
                </a:lnTo>
                <a:lnTo>
                  <a:pt x="345" y="244"/>
                </a:lnTo>
                <a:lnTo>
                  <a:pt x="304" y="268"/>
                </a:lnTo>
                <a:lnTo>
                  <a:pt x="261" y="301"/>
                </a:lnTo>
                <a:lnTo>
                  <a:pt x="222" y="332"/>
                </a:lnTo>
                <a:lnTo>
                  <a:pt x="184" y="366"/>
                </a:lnTo>
                <a:lnTo>
                  <a:pt x="155" y="393"/>
                </a:lnTo>
                <a:lnTo>
                  <a:pt x="118" y="431"/>
                </a:lnTo>
                <a:lnTo>
                  <a:pt x="82" y="474"/>
                </a:lnTo>
                <a:lnTo>
                  <a:pt x="58" y="516"/>
                </a:lnTo>
                <a:lnTo>
                  <a:pt x="39" y="552"/>
                </a:lnTo>
                <a:lnTo>
                  <a:pt x="21" y="594"/>
                </a:lnTo>
                <a:lnTo>
                  <a:pt x="6" y="638"/>
                </a:lnTo>
                <a:lnTo>
                  <a:pt x="0" y="695"/>
                </a:lnTo>
                <a:lnTo>
                  <a:pt x="5" y="744"/>
                </a:lnTo>
                <a:lnTo>
                  <a:pt x="14" y="785"/>
                </a:lnTo>
                <a:lnTo>
                  <a:pt x="26" y="826"/>
                </a:lnTo>
                <a:lnTo>
                  <a:pt x="47" y="872"/>
                </a:lnTo>
                <a:lnTo>
                  <a:pt x="66" y="911"/>
                </a:lnTo>
                <a:lnTo>
                  <a:pt x="92" y="946"/>
                </a:lnTo>
                <a:lnTo>
                  <a:pt x="130" y="991"/>
                </a:lnTo>
                <a:lnTo>
                  <a:pt x="179" y="1041"/>
                </a:lnTo>
                <a:lnTo>
                  <a:pt x="229" y="1081"/>
                </a:lnTo>
                <a:lnTo>
                  <a:pt x="271" y="1115"/>
                </a:lnTo>
                <a:lnTo>
                  <a:pt x="325" y="1149"/>
                </a:lnTo>
                <a:lnTo>
                  <a:pt x="377" y="1176"/>
                </a:lnTo>
                <a:lnTo>
                  <a:pt x="437" y="1207"/>
                </a:lnTo>
                <a:lnTo>
                  <a:pt x="512" y="1244"/>
                </a:lnTo>
                <a:lnTo>
                  <a:pt x="585" y="1271"/>
                </a:lnTo>
                <a:lnTo>
                  <a:pt x="667" y="1302"/>
                </a:lnTo>
                <a:lnTo>
                  <a:pt x="836" y="1346"/>
                </a:lnTo>
                <a:lnTo>
                  <a:pt x="978" y="1373"/>
                </a:lnTo>
                <a:lnTo>
                  <a:pt x="1128" y="1393"/>
                </a:lnTo>
                <a:lnTo>
                  <a:pt x="1248" y="1403"/>
                </a:lnTo>
                <a:lnTo>
                  <a:pt x="1403" y="1410"/>
                </a:lnTo>
                <a:lnTo>
                  <a:pt x="1403" y="1515"/>
                </a:lnTo>
                <a:lnTo>
                  <a:pt x="1920" y="1275"/>
                </a:lnTo>
                <a:lnTo>
                  <a:pt x="1397" y="1031"/>
                </a:lnTo>
                <a:lnTo>
                  <a:pt x="1398" y="1139"/>
                </a:lnTo>
                <a:lnTo>
                  <a:pt x="1243" y="1132"/>
                </a:lnTo>
                <a:lnTo>
                  <a:pt x="1128" y="1119"/>
                </a:lnTo>
                <a:lnTo>
                  <a:pt x="1007" y="1098"/>
                </a:lnTo>
                <a:lnTo>
                  <a:pt x="836" y="1054"/>
                </a:lnTo>
                <a:lnTo>
                  <a:pt x="757" y="1025"/>
                </a:lnTo>
                <a:lnTo>
                  <a:pt x="681" y="993"/>
                </a:lnTo>
                <a:lnTo>
                  <a:pt x="619" y="957"/>
                </a:lnTo>
                <a:lnTo>
                  <a:pt x="556" y="922"/>
                </a:lnTo>
                <a:lnTo>
                  <a:pt x="506" y="888"/>
                </a:lnTo>
                <a:lnTo>
                  <a:pt x="464" y="850"/>
                </a:lnTo>
                <a:lnTo>
                  <a:pt x="417" y="806"/>
                </a:lnTo>
                <a:lnTo>
                  <a:pt x="377" y="755"/>
                </a:lnTo>
                <a:lnTo>
                  <a:pt x="348" y="708"/>
                </a:lnTo>
                <a:lnTo>
                  <a:pt x="333" y="664"/>
                </a:lnTo>
                <a:lnTo>
                  <a:pt x="319" y="610"/>
                </a:lnTo>
                <a:lnTo>
                  <a:pt x="317" y="558"/>
                </a:lnTo>
                <a:lnTo>
                  <a:pt x="321" y="522"/>
                </a:lnTo>
                <a:lnTo>
                  <a:pt x="329" y="483"/>
                </a:lnTo>
                <a:lnTo>
                  <a:pt x="348" y="437"/>
                </a:lnTo>
                <a:lnTo>
                  <a:pt x="372" y="393"/>
                </a:lnTo>
                <a:lnTo>
                  <a:pt x="401" y="351"/>
                </a:lnTo>
                <a:lnTo>
                  <a:pt x="440" y="310"/>
                </a:lnTo>
                <a:lnTo>
                  <a:pt x="509" y="251"/>
                </a:lnTo>
                <a:lnTo>
                  <a:pt x="567" y="211"/>
                </a:lnTo>
                <a:lnTo>
                  <a:pt x="643" y="169"/>
                </a:lnTo>
                <a:lnTo>
                  <a:pt x="720" y="133"/>
                </a:lnTo>
                <a:lnTo>
                  <a:pt x="778" y="110"/>
                </a:lnTo>
                <a:lnTo>
                  <a:pt x="847" y="86"/>
                </a:lnTo>
                <a:lnTo>
                  <a:pt x="913" y="68"/>
                </a:lnTo>
                <a:lnTo>
                  <a:pt x="966" y="54"/>
                </a:lnTo>
                <a:lnTo>
                  <a:pt x="1021" y="42"/>
                </a:lnTo>
                <a:lnTo>
                  <a:pt x="1089" y="32"/>
                </a:lnTo>
                <a:lnTo>
                  <a:pt x="1150" y="25"/>
                </a:lnTo>
                <a:lnTo>
                  <a:pt x="1234" y="15"/>
                </a:lnTo>
                <a:lnTo>
                  <a:pt x="1446" y="0"/>
                </a:lnTo>
              </a:path>
            </a:pathLst>
          </a:custGeom>
          <a:gradFill flip="none" rotWithShape="1">
            <a:gsLst>
              <a:gs pos="0">
                <a:schemeClr val="accent1">
                  <a:lumMod val="5000"/>
                  <a:lumOff val="95000"/>
                  <a:alpha val="0"/>
                </a:schemeClr>
              </a:gs>
              <a:gs pos="25000">
                <a:srgbClr val="FFF2CC"/>
              </a:gs>
            </a:gsLst>
            <a:lin ang="7200000" scaled="0"/>
            <a:tileRect/>
          </a:gradFill>
          <a:ln w="15875">
            <a:gradFill flip="none" rotWithShape="1">
              <a:gsLst>
                <a:gs pos="100000">
                  <a:schemeClr val="accent1">
                    <a:lumMod val="0"/>
                    <a:lumOff val="100000"/>
                    <a:alpha val="0"/>
                  </a:schemeClr>
                </a:gs>
                <a:gs pos="35000">
                  <a:srgbClr val="FFD17D"/>
                </a:gs>
              </a:gsLst>
              <a:lin ang="18600000" scaled="0"/>
              <a:tileRect/>
            </a:grad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schemeClr val="lt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61" name="直接箭头连接符 60"/>
          <p:cNvCxnSpPr/>
          <p:nvPr/>
        </p:nvCxnSpPr>
        <p:spPr>
          <a:xfrm>
            <a:off x="7892710" y="5066358"/>
            <a:ext cx="709479" cy="0"/>
          </a:xfrm>
          <a:prstGeom prst="straightConnector1">
            <a:avLst/>
          </a:prstGeom>
          <a:ln w="19050">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63" name="Text Box 113"/>
          <p:cNvSpPr txBox="1">
            <a:spLocks noChangeArrowheads="1"/>
          </p:cNvSpPr>
          <p:nvPr/>
        </p:nvSpPr>
        <p:spPr bwMode="auto">
          <a:xfrm>
            <a:off x="7756253" y="5117790"/>
            <a:ext cx="1079011"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gn="l" eaLnBrk="0" hangingPunct="0">
              <a:defRPr>
                <a:solidFill>
                  <a:schemeClr val="tx1"/>
                </a:solidFill>
                <a:latin typeface="Arial" panose="020B0604020202020204" pitchFamily="34" charset="0"/>
                <a:ea typeface="宋体" panose="02010600030101010101" pitchFamily="2" charset="-122"/>
              </a:defRPr>
            </a:lvl1pPr>
            <a:lvl2pPr marL="742950" indent="-285750" algn="l" eaLnBrk="0" hangingPunct="0">
              <a:defRPr>
                <a:solidFill>
                  <a:schemeClr val="tx1"/>
                </a:solidFill>
                <a:latin typeface="Arial" panose="020B0604020202020204" pitchFamily="34" charset="0"/>
                <a:ea typeface="宋体" panose="02010600030101010101" pitchFamily="2" charset="-122"/>
              </a:defRPr>
            </a:lvl2pPr>
            <a:lvl3pPr marL="1143000" indent="-228600" algn="l" eaLnBrk="0" hangingPunct="0">
              <a:defRPr>
                <a:solidFill>
                  <a:schemeClr val="tx1"/>
                </a:solidFill>
                <a:latin typeface="Arial" panose="020B0604020202020204" pitchFamily="34" charset="0"/>
                <a:ea typeface="宋体" panose="02010600030101010101" pitchFamily="2" charset="-122"/>
              </a:defRPr>
            </a:lvl3pPr>
            <a:lvl4pPr marL="1600200" indent="-228600" algn="l" eaLnBrk="0" hangingPunct="0">
              <a:defRPr>
                <a:solidFill>
                  <a:schemeClr val="tx1"/>
                </a:solidFill>
                <a:latin typeface="Arial" panose="020B0604020202020204" pitchFamily="34" charset="0"/>
                <a:ea typeface="宋体" panose="02010600030101010101" pitchFamily="2" charset="-122"/>
              </a:defRPr>
            </a:lvl4pPr>
            <a:lvl5pPr marL="2057400" indent="-228600" algn="l"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ctr" hangingPunct="1">
              <a:spcBef>
                <a:spcPct val="0"/>
              </a:spcBef>
            </a:pPr>
            <a:r>
              <a:rPr lang="en-US" sz="1400" dirty="0" smtClean="0">
                <a:latin typeface="Huawei Sans" panose="020C0503030203020204" pitchFamily="34" charset="0"/>
              </a:rPr>
              <a:t>Static route</a:t>
            </a:r>
            <a:endParaRPr lang="en-US" altLang="zh-CN" sz="1400" dirty="0" smtClean="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65" name="文本框 64"/>
          <p:cNvSpPr txBox="1"/>
          <p:nvPr/>
        </p:nvSpPr>
        <p:spPr bwMode="auto">
          <a:xfrm>
            <a:off x="7563899" y="3892097"/>
            <a:ext cx="1548961" cy="531835"/>
          </a:xfrm>
          <a:prstGeom prst="rect">
            <a:avLst/>
          </a:prstGeom>
          <a:noFill/>
          <a:ln w="9525">
            <a:noFill/>
            <a:miter lim="800000"/>
            <a:headEnd/>
            <a:tailEnd/>
          </a:ln>
        </p:spPr>
        <p:txBody>
          <a:bodyPr wrap="square" lIns="99980" tIns="49986" rIns="99980" bIns="49986" rtlCol="0">
            <a:spAutoFit/>
          </a:bodyPr>
          <a:lstStyle/>
          <a:p>
            <a:pPr algn="ctr" defTabSz="1001649" eaLnBrk="0" fontAlgn="ctr" hangingPunct="0"/>
            <a:r>
              <a:rPr lang="en-US" sz="1400" b="1" dirty="0" smtClean="0">
                <a:solidFill>
                  <a:srgbClr val="EC7061"/>
                </a:solidFill>
                <a:latin typeface="Huawei Sans" panose="020C0503030203020204" pitchFamily="34" charset="0"/>
              </a:rPr>
              <a:t>3. </a:t>
            </a:r>
            <a:r>
              <a:rPr lang="en-US" sz="1400" dirty="0" smtClean="0">
                <a:solidFill>
                  <a:srgbClr val="EC7061"/>
                </a:solidFill>
                <a:latin typeface="Huawei Sans" panose="020C0503030203020204" pitchFamily="34" charset="0"/>
              </a:rPr>
              <a:t> </a:t>
            </a:r>
            <a:r>
              <a:rPr lang="en-US" sz="1400" b="1" dirty="0" smtClean="0">
                <a:solidFill>
                  <a:srgbClr val="EC7061"/>
                </a:solidFill>
                <a:latin typeface="Huawei Sans" panose="020C0503030203020204" pitchFamily="34" charset="0"/>
              </a:rPr>
              <a:t>Import static route</a:t>
            </a:r>
            <a:endParaRPr lang="en-US" altLang="zh-CN" sz="1400" b="1" dirty="0">
              <a:solidFill>
                <a:srgbClr val="EC7061"/>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66" name="Text Box 113"/>
          <p:cNvSpPr txBox="1">
            <a:spLocks noChangeArrowheads="1"/>
          </p:cNvSpPr>
          <p:nvPr/>
        </p:nvSpPr>
        <p:spPr bwMode="auto">
          <a:xfrm>
            <a:off x="3099697" y="4360363"/>
            <a:ext cx="1102784"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gn="l" eaLnBrk="0" hangingPunct="0">
              <a:defRPr>
                <a:solidFill>
                  <a:schemeClr val="tx1"/>
                </a:solidFill>
                <a:latin typeface="Arial" panose="020B0604020202020204" pitchFamily="34" charset="0"/>
                <a:ea typeface="宋体" panose="02010600030101010101" pitchFamily="2" charset="-122"/>
              </a:defRPr>
            </a:lvl1pPr>
            <a:lvl2pPr marL="742950" indent="-285750" algn="l" eaLnBrk="0" hangingPunct="0">
              <a:defRPr>
                <a:solidFill>
                  <a:schemeClr val="tx1"/>
                </a:solidFill>
                <a:latin typeface="Arial" panose="020B0604020202020204" pitchFamily="34" charset="0"/>
                <a:ea typeface="宋体" panose="02010600030101010101" pitchFamily="2" charset="-122"/>
              </a:defRPr>
            </a:lvl2pPr>
            <a:lvl3pPr marL="1143000" indent="-228600" algn="l" eaLnBrk="0" hangingPunct="0">
              <a:defRPr>
                <a:solidFill>
                  <a:schemeClr val="tx1"/>
                </a:solidFill>
                <a:latin typeface="Arial" panose="020B0604020202020204" pitchFamily="34" charset="0"/>
                <a:ea typeface="宋体" panose="02010600030101010101" pitchFamily="2" charset="-122"/>
              </a:defRPr>
            </a:lvl3pPr>
            <a:lvl4pPr marL="1600200" indent="-228600" algn="l" eaLnBrk="0" hangingPunct="0">
              <a:defRPr>
                <a:solidFill>
                  <a:schemeClr val="tx1"/>
                </a:solidFill>
                <a:latin typeface="Arial" panose="020B0604020202020204" pitchFamily="34" charset="0"/>
                <a:ea typeface="宋体" panose="02010600030101010101" pitchFamily="2" charset="-122"/>
              </a:defRPr>
            </a:lvl4pPr>
            <a:lvl5pPr marL="2057400" indent="-228600" algn="l"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ctr" hangingPunct="1">
              <a:spcBef>
                <a:spcPct val="0"/>
              </a:spcBef>
            </a:pPr>
            <a:r>
              <a:rPr lang="en-US" sz="1100" dirty="0" smtClean="0">
                <a:latin typeface="Huawei Sans" panose="020C0503030203020204" pitchFamily="34" charset="0"/>
              </a:rPr>
              <a:t>Directly connected</a:t>
            </a:r>
            <a:endParaRPr lang="en-US" altLang="zh-CN" sz="1100" dirty="0" smtClean="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Tree>
    <p:extLst>
      <p:ext uri="{BB962C8B-B14F-4D97-AF65-F5344CB8AC3E}">
        <p14:creationId xmlns:p14="http://schemas.microsoft.com/office/powerpoint/2010/main" val="2413893240"/>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dirty="0" smtClean="0"/>
              <a:t>Basic Configuration Commands for Route Import</a:t>
            </a:r>
            <a:endParaRPr lang="en-US" altLang="zh-CN" dirty="0">
              <a:sym typeface="Huawei Sans" panose="020C0503030203020204" pitchFamily="34" charset="0"/>
            </a:endParaRPr>
          </a:p>
        </p:txBody>
      </p:sp>
      <p:sp>
        <p:nvSpPr>
          <p:cNvPr id="10" name="矩形 9"/>
          <p:cNvSpPr/>
          <p:nvPr/>
        </p:nvSpPr>
        <p:spPr>
          <a:xfrm>
            <a:off x="1000744" y="1860002"/>
            <a:ext cx="10608699" cy="338554"/>
          </a:xfrm>
          <a:prstGeom prst="rect">
            <a:avLst/>
          </a:prstGeom>
          <a:solidFill>
            <a:srgbClr val="F4FBFE"/>
          </a:solidFill>
          <a:ln>
            <a:solidFill>
              <a:srgbClr val="99DFF9"/>
            </a:solidFill>
          </a:ln>
        </p:spPr>
        <p:txBody>
          <a:bodyPr wrap="square">
            <a:spAutoFit/>
          </a:bodyPr>
          <a:lstStyle/>
          <a:p>
            <a:pPr fontAlgn="ctr"/>
            <a:r>
              <a:rPr lang="en-US" sz="1600" dirty="0" smtClean="0">
                <a:latin typeface="Huawei Sans" panose="020C0503030203020204" pitchFamily="34" charset="0"/>
              </a:rPr>
              <a:t>[Huawei-ospf-100] </a:t>
            </a:r>
            <a:r>
              <a:rPr lang="en-US" sz="1600" b="1" dirty="0" smtClean="0">
                <a:latin typeface="Huawei Sans" panose="020C0503030203020204" pitchFamily="34" charset="0"/>
              </a:rPr>
              <a:t>import-route</a:t>
            </a:r>
            <a:r>
              <a:rPr lang="en-US" sz="1600" dirty="0" smtClean="0">
                <a:latin typeface="Huawei Sans" panose="020C0503030203020204" pitchFamily="34" charset="0"/>
              </a:rPr>
              <a:t> { </a:t>
            </a:r>
            <a:r>
              <a:rPr lang="en-US" sz="1600" b="1" dirty="0" err="1" smtClean="0">
                <a:latin typeface="Huawei Sans" panose="020C0503030203020204" pitchFamily="34" charset="0"/>
              </a:rPr>
              <a:t>bgp</a:t>
            </a:r>
            <a:r>
              <a:rPr lang="en-US" sz="1600" dirty="0" smtClean="0">
                <a:latin typeface="Huawei Sans" panose="020C0503030203020204" pitchFamily="34" charset="0"/>
              </a:rPr>
              <a:t> | </a:t>
            </a:r>
            <a:r>
              <a:rPr lang="en-US" sz="1600" b="1" dirty="0" smtClean="0">
                <a:latin typeface="Huawei Sans" panose="020C0503030203020204" pitchFamily="34" charset="0"/>
              </a:rPr>
              <a:t>direct</a:t>
            </a:r>
            <a:r>
              <a:rPr lang="en-US" sz="1600" dirty="0" smtClean="0">
                <a:latin typeface="Huawei Sans" panose="020C0503030203020204" pitchFamily="34" charset="0"/>
              </a:rPr>
              <a:t> | </a:t>
            </a:r>
            <a:r>
              <a:rPr lang="en-US" sz="1600" b="1" dirty="0" smtClean="0">
                <a:latin typeface="Huawei Sans" panose="020C0503030203020204" pitchFamily="34" charset="0"/>
              </a:rPr>
              <a:t>static</a:t>
            </a:r>
            <a:r>
              <a:rPr lang="en-US" sz="1600" dirty="0" smtClean="0">
                <a:latin typeface="Huawei Sans" panose="020C0503030203020204" pitchFamily="34" charset="0"/>
              </a:rPr>
              <a:t> | </a:t>
            </a:r>
            <a:r>
              <a:rPr lang="en-US" sz="1600" b="1" dirty="0" err="1" smtClean="0">
                <a:latin typeface="Huawei Sans" panose="020C0503030203020204" pitchFamily="34" charset="0"/>
              </a:rPr>
              <a:t>isis</a:t>
            </a:r>
            <a:r>
              <a:rPr lang="en-US" sz="1600" dirty="0" smtClean="0">
                <a:latin typeface="Huawei Sans" panose="020C0503030203020204" pitchFamily="34" charset="0"/>
              </a:rPr>
              <a:t> [ </a:t>
            </a:r>
            <a:r>
              <a:rPr lang="en-US" sz="1600" i="1" dirty="0" smtClean="0">
                <a:latin typeface="Huawei Sans" panose="020C0503030203020204" pitchFamily="34" charset="0"/>
              </a:rPr>
              <a:t>process-id-</a:t>
            </a:r>
            <a:r>
              <a:rPr lang="en-US" sz="1600" i="1" dirty="0" err="1" smtClean="0">
                <a:latin typeface="Huawei Sans" panose="020C0503030203020204" pitchFamily="34" charset="0"/>
              </a:rPr>
              <a:t>isis</a:t>
            </a:r>
            <a:r>
              <a:rPr lang="en-US" sz="1600" dirty="0" smtClean="0">
                <a:latin typeface="Huawei Sans" panose="020C0503030203020204" pitchFamily="34" charset="0"/>
              </a:rPr>
              <a:t> ] | </a:t>
            </a:r>
            <a:r>
              <a:rPr lang="en-US" sz="1600" b="1" dirty="0" err="1" smtClean="0">
                <a:latin typeface="Huawei Sans" panose="020C0503030203020204" pitchFamily="34" charset="0"/>
              </a:rPr>
              <a:t>ospf</a:t>
            </a:r>
            <a:r>
              <a:rPr lang="en-US" sz="1600" dirty="0" smtClean="0">
                <a:latin typeface="Huawei Sans" panose="020C0503030203020204" pitchFamily="34" charset="0"/>
              </a:rPr>
              <a:t> [ </a:t>
            </a:r>
            <a:r>
              <a:rPr lang="en-US" sz="1600" i="1" dirty="0" smtClean="0">
                <a:latin typeface="Huawei Sans" panose="020C0503030203020204" pitchFamily="34" charset="0"/>
              </a:rPr>
              <a:t>process-id-</a:t>
            </a:r>
            <a:r>
              <a:rPr lang="en-US" sz="1600" i="1" dirty="0" err="1" smtClean="0">
                <a:latin typeface="Huawei Sans" panose="020C0503030203020204" pitchFamily="34" charset="0"/>
              </a:rPr>
              <a:t>ospf</a:t>
            </a:r>
            <a:r>
              <a:rPr lang="en-US" sz="1600" dirty="0" smtClean="0">
                <a:latin typeface="Huawei Sans" panose="020C0503030203020204" pitchFamily="34" charset="0"/>
              </a:rPr>
              <a:t> ]}</a:t>
            </a:r>
            <a:endParaRPr lang="en-US" altLang="zh-CN" sz="1600" b="1"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11" name="矩形 10"/>
          <p:cNvSpPr/>
          <p:nvPr/>
        </p:nvSpPr>
        <p:spPr>
          <a:xfrm>
            <a:off x="551384" y="1427855"/>
            <a:ext cx="11089232" cy="338554"/>
          </a:xfrm>
          <a:prstGeom prst="rect">
            <a:avLst/>
          </a:prstGeom>
        </p:spPr>
        <p:txBody>
          <a:bodyPr wrap="square">
            <a:spAutoFit/>
          </a:bodyPr>
          <a:lstStyle/>
          <a:p>
            <a:pPr marL="342900" indent="-342900" fontAlgn="ctr">
              <a:buFont typeface="+mj-lt"/>
              <a:buAutoNum type="arabicPeriod"/>
            </a:pPr>
            <a:r>
              <a:rPr lang="en-US" sz="1600" dirty="0" smtClean="0">
                <a:latin typeface="Huawei Sans" panose="020C0503030203020204" pitchFamily="34" charset="0"/>
              </a:rPr>
              <a:t>Configure OSPF to import external routes.</a:t>
            </a:r>
            <a:endParaRPr lang="en-US" altLang="zh-CN" sz="16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12" name="矩形 11"/>
          <p:cNvSpPr/>
          <p:nvPr/>
        </p:nvSpPr>
        <p:spPr>
          <a:xfrm>
            <a:off x="1000744" y="2207733"/>
            <a:ext cx="10865674" cy="400110"/>
          </a:xfrm>
          <a:prstGeom prst="rect">
            <a:avLst/>
          </a:prstGeom>
        </p:spPr>
        <p:txBody>
          <a:bodyPr wrap="square">
            <a:spAutoFit/>
          </a:bodyPr>
          <a:lstStyle/>
          <a:p>
            <a:pPr fontAlgn="ctr">
              <a:lnSpc>
                <a:spcPts val="2400"/>
              </a:lnSpc>
            </a:pPr>
            <a:r>
              <a:rPr lang="en-US" sz="1600" dirty="0" smtClean="0">
                <a:latin typeface="Huawei Sans" panose="020C0503030203020204" pitchFamily="34" charset="0"/>
              </a:rPr>
              <a:t>In the OSPF view, import BGP routes, direct routes, static routes, IS-IS routes, and routes of other OSPF processes.</a:t>
            </a:r>
            <a:endParaRPr lang="en-US" altLang="zh-CN" sz="1600" dirty="0" smtClean="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Tree>
    <p:extLst>
      <p:ext uri="{BB962C8B-B14F-4D97-AF65-F5344CB8AC3E}">
        <p14:creationId xmlns:p14="http://schemas.microsoft.com/office/powerpoint/2010/main" val="2377292845"/>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a:xfrm>
            <a:off x="451877" y="5082359"/>
            <a:ext cx="11306175" cy="1299390"/>
          </a:xfrm>
        </p:spPr>
        <p:txBody>
          <a:bodyPr/>
          <a:lstStyle/>
          <a:p>
            <a:r>
              <a:rPr lang="en-US" sz="1800" dirty="0" smtClean="0"/>
              <a:t>You can run the </a:t>
            </a:r>
            <a:r>
              <a:rPr lang="en-US" sz="1800" b="1" dirty="0" smtClean="0"/>
              <a:t>import-route direct </a:t>
            </a:r>
            <a:r>
              <a:rPr lang="en-US" sz="1800" dirty="0" smtClean="0"/>
              <a:t>command to import all direct routes in the routing table to a dynamic routing protocol.</a:t>
            </a:r>
            <a:endParaRPr lang="en-US" altLang="zh-CN" sz="1800" dirty="0" smtClean="0">
              <a:sym typeface="Huawei Sans" panose="020C0503030203020204" pitchFamily="34" charset="0"/>
            </a:endParaRPr>
          </a:p>
          <a:p>
            <a:r>
              <a:rPr lang="en-US" sz="1800" dirty="0" smtClean="0"/>
              <a:t>The imported routes are advertised as OSPF external routes on the entire OSPF network.</a:t>
            </a:r>
            <a:endParaRPr lang="en-US" altLang="zh-CN" sz="1800" dirty="0">
              <a:sym typeface="Huawei Sans" panose="020C0503030203020204" pitchFamily="34" charset="0"/>
            </a:endParaRPr>
          </a:p>
        </p:txBody>
      </p:sp>
      <p:sp>
        <p:nvSpPr>
          <p:cNvPr id="2" name="标题 1"/>
          <p:cNvSpPr>
            <a:spLocks noGrp="1"/>
          </p:cNvSpPr>
          <p:nvPr>
            <p:ph type="title"/>
          </p:nvPr>
        </p:nvSpPr>
        <p:spPr/>
        <p:txBody>
          <a:bodyPr/>
          <a:lstStyle/>
          <a:p>
            <a:r>
              <a:rPr lang="en-US" smtClean="0"/>
              <a:t>Case 1: Importing Direct Routes to OSPF</a:t>
            </a:r>
            <a:endParaRPr lang="en-US" altLang="zh-CN" dirty="0">
              <a:sym typeface="Huawei Sans" panose="020C0503030203020204" pitchFamily="34" charset="0"/>
            </a:endParaRPr>
          </a:p>
        </p:txBody>
      </p:sp>
      <p:sp>
        <p:nvSpPr>
          <p:cNvPr id="4" name="圆角矩形 3">
            <a:extLst>
              <a:ext uri="{FF2B5EF4-FFF2-40B4-BE49-F238E27FC236}">
                <a16:creationId xmlns="" xmlns:a16="http://schemas.microsoft.com/office/drawing/2014/main" id="{622EF711-3170-4416-9C65-466B399DA2E1}"/>
              </a:ext>
            </a:extLst>
          </p:cNvPr>
          <p:cNvSpPr/>
          <p:nvPr/>
        </p:nvSpPr>
        <p:spPr>
          <a:xfrm>
            <a:off x="4335157" y="1777233"/>
            <a:ext cx="4567543" cy="1188550"/>
          </a:xfrm>
          <a:prstGeom prst="roundRect">
            <a:avLst>
              <a:gd name="adj" fmla="val 1804"/>
            </a:avLst>
          </a:prstGeom>
          <a:solidFill>
            <a:srgbClr val="F4FBFE">
              <a:alpha val="95000"/>
            </a:srgbClr>
          </a:solidFill>
          <a:ln w="9525">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5" name="Picture 12" descr="E:\2016.01\1.12 扁平化图标\蓝色\AR-蓝色最新-40.png">
            <a:extLst>
              <a:ext uri="{FF2B5EF4-FFF2-40B4-BE49-F238E27FC236}">
                <a16:creationId xmlns="" xmlns:a16="http://schemas.microsoft.com/office/drawing/2014/main" id="{1D8E071F-501D-48FF-8ED1-076998A80BB3}"/>
              </a:ext>
            </a:extLst>
          </p:cNvPr>
          <p:cNvPicPr>
            <a:picLocks noChangeAspect="1" noChangeArrowheads="1"/>
          </p:cNvPicPr>
          <p:nvPr/>
        </p:nvPicPr>
        <p:blipFill>
          <a:blip r:embed="rId3" cstate="print"/>
          <a:srcRect/>
          <a:stretch>
            <a:fillRect/>
          </a:stretch>
        </p:blipFill>
        <p:spPr bwMode="auto">
          <a:xfrm>
            <a:off x="6218675" y="2078431"/>
            <a:ext cx="540000" cy="441818"/>
          </a:xfrm>
          <a:prstGeom prst="rect">
            <a:avLst/>
          </a:prstGeom>
          <a:noFill/>
        </p:spPr>
      </p:pic>
      <p:pic>
        <p:nvPicPr>
          <p:cNvPr id="6" name="Picture 12" descr="E:\2016.01\1.12 扁平化图标\蓝色\AR-蓝色最新-40.png">
            <a:extLst>
              <a:ext uri="{FF2B5EF4-FFF2-40B4-BE49-F238E27FC236}">
                <a16:creationId xmlns="" xmlns:a16="http://schemas.microsoft.com/office/drawing/2014/main" id="{1D8E071F-501D-48FF-8ED1-076998A80BB3}"/>
              </a:ext>
            </a:extLst>
          </p:cNvPr>
          <p:cNvPicPr>
            <a:picLocks noChangeAspect="1" noChangeArrowheads="1"/>
          </p:cNvPicPr>
          <p:nvPr/>
        </p:nvPicPr>
        <p:blipFill>
          <a:blip r:embed="rId3" cstate="print"/>
          <a:srcRect/>
          <a:stretch>
            <a:fillRect/>
          </a:stretch>
        </p:blipFill>
        <p:spPr bwMode="auto">
          <a:xfrm>
            <a:off x="4205547" y="2078431"/>
            <a:ext cx="540000" cy="441818"/>
          </a:xfrm>
          <a:prstGeom prst="rect">
            <a:avLst/>
          </a:prstGeom>
          <a:noFill/>
        </p:spPr>
      </p:pic>
      <p:cxnSp>
        <p:nvCxnSpPr>
          <p:cNvPr id="7" name="直接连接符 6"/>
          <p:cNvCxnSpPr>
            <a:stCxn id="5" idx="1"/>
            <a:endCxn id="6" idx="3"/>
          </p:cNvCxnSpPr>
          <p:nvPr/>
        </p:nvCxnSpPr>
        <p:spPr>
          <a:xfrm flipH="1">
            <a:off x="4745547" y="2299340"/>
            <a:ext cx="147312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 Box 113"/>
          <p:cNvSpPr txBox="1">
            <a:spLocks noChangeArrowheads="1"/>
          </p:cNvSpPr>
          <p:nvPr/>
        </p:nvSpPr>
        <p:spPr bwMode="auto">
          <a:xfrm>
            <a:off x="7889821" y="2634962"/>
            <a:ext cx="1223962" cy="3724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eaLnBrk="0" hangingPunct="0">
              <a:defRPr>
                <a:solidFill>
                  <a:schemeClr val="tx1"/>
                </a:solidFill>
                <a:latin typeface="Arial" panose="020B0604020202020204" pitchFamily="34" charset="0"/>
                <a:ea typeface="宋体" panose="02010600030101010101" pitchFamily="2" charset="-122"/>
              </a:defRPr>
            </a:lvl1pPr>
            <a:lvl2pPr marL="742950" indent="-285750" algn="l" eaLnBrk="0" hangingPunct="0">
              <a:defRPr>
                <a:solidFill>
                  <a:schemeClr val="tx1"/>
                </a:solidFill>
                <a:latin typeface="Arial" panose="020B0604020202020204" pitchFamily="34" charset="0"/>
                <a:ea typeface="宋体" panose="02010600030101010101" pitchFamily="2" charset="-122"/>
              </a:defRPr>
            </a:lvl2pPr>
            <a:lvl3pPr marL="1143000" indent="-228600" algn="l" eaLnBrk="0" hangingPunct="0">
              <a:defRPr>
                <a:solidFill>
                  <a:schemeClr val="tx1"/>
                </a:solidFill>
                <a:latin typeface="Arial" panose="020B0604020202020204" pitchFamily="34" charset="0"/>
                <a:ea typeface="宋体" panose="02010600030101010101" pitchFamily="2" charset="-122"/>
              </a:defRPr>
            </a:lvl3pPr>
            <a:lvl4pPr marL="1600200" indent="-228600" algn="l" eaLnBrk="0" hangingPunct="0">
              <a:defRPr>
                <a:solidFill>
                  <a:schemeClr val="tx1"/>
                </a:solidFill>
                <a:latin typeface="Arial" panose="020B0604020202020204" pitchFamily="34" charset="0"/>
                <a:ea typeface="宋体" panose="02010600030101010101" pitchFamily="2" charset="-122"/>
              </a:defRPr>
            </a:lvl4pPr>
            <a:lvl5pPr marL="2057400" indent="-228600" algn="l"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ctr" hangingPunct="1">
              <a:lnSpc>
                <a:spcPct val="130000"/>
              </a:lnSpc>
              <a:spcBef>
                <a:spcPct val="0"/>
              </a:spcBef>
            </a:pPr>
            <a:r>
              <a:rPr lang="en-US" sz="1400" b="1" dirty="0" smtClean="0">
                <a:solidFill>
                  <a:srgbClr val="00B0F0"/>
                </a:solidFill>
                <a:latin typeface="Huawei Sans" panose="020C0503030203020204" pitchFamily="34" charset="0"/>
              </a:rPr>
              <a:t>OSPF</a:t>
            </a:r>
            <a:endParaRPr lang="en-US" altLang="zh-CN" sz="1400" b="1" dirty="0">
              <a:solidFill>
                <a:srgbClr val="00B0F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9" name="Text Box 113"/>
          <p:cNvSpPr txBox="1">
            <a:spLocks noChangeArrowheads="1"/>
          </p:cNvSpPr>
          <p:nvPr/>
        </p:nvSpPr>
        <p:spPr bwMode="auto">
          <a:xfrm>
            <a:off x="2266545" y="2162524"/>
            <a:ext cx="147555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gn="l" eaLnBrk="0" hangingPunct="0">
              <a:defRPr>
                <a:solidFill>
                  <a:schemeClr val="tx1"/>
                </a:solidFill>
                <a:latin typeface="Arial" panose="020B0604020202020204" pitchFamily="34" charset="0"/>
                <a:ea typeface="宋体" panose="02010600030101010101" pitchFamily="2" charset="-122"/>
              </a:defRPr>
            </a:lvl1pPr>
            <a:lvl2pPr marL="742950" indent="-285750" algn="l" eaLnBrk="0" hangingPunct="0">
              <a:defRPr>
                <a:solidFill>
                  <a:schemeClr val="tx1"/>
                </a:solidFill>
                <a:latin typeface="Arial" panose="020B0604020202020204" pitchFamily="34" charset="0"/>
                <a:ea typeface="宋体" panose="02010600030101010101" pitchFamily="2" charset="-122"/>
              </a:defRPr>
            </a:lvl2pPr>
            <a:lvl3pPr marL="1143000" indent="-228600" algn="l" eaLnBrk="0" hangingPunct="0">
              <a:defRPr>
                <a:solidFill>
                  <a:schemeClr val="tx1"/>
                </a:solidFill>
                <a:latin typeface="Arial" panose="020B0604020202020204" pitchFamily="34" charset="0"/>
                <a:ea typeface="宋体" panose="02010600030101010101" pitchFamily="2" charset="-122"/>
              </a:defRPr>
            </a:lvl3pPr>
            <a:lvl4pPr marL="1600200" indent="-228600" algn="l" eaLnBrk="0" hangingPunct="0">
              <a:defRPr>
                <a:solidFill>
                  <a:schemeClr val="tx1"/>
                </a:solidFill>
                <a:latin typeface="Arial" panose="020B0604020202020204" pitchFamily="34" charset="0"/>
                <a:ea typeface="宋体" panose="02010600030101010101" pitchFamily="2" charset="-122"/>
              </a:defRPr>
            </a:lvl4pPr>
            <a:lvl5pPr marL="2057400" indent="-228600" algn="l"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ctr" hangingPunct="1">
              <a:spcBef>
                <a:spcPct val="0"/>
              </a:spcBef>
            </a:pPr>
            <a:r>
              <a:rPr lang="en-US" sz="1400" dirty="0" smtClean="0">
                <a:latin typeface="Huawei Sans" panose="020C0503030203020204" pitchFamily="34" charset="0"/>
              </a:rPr>
              <a:t>192.168.11.0/24</a:t>
            </a:r>
            <a:endParaRPr lang="en-US" sz="1400" dirty="0">
              <a:latin typeface="Huawei Sans" panose="020C0503030203020204" pitchFamily="34" charset="0"/>
            </a:endParaRPr>
          </a:p>
        </p:txBody>
      </p:sp>
      <p:cxnSp>
        <p:nvCxnSpPr>
          <p:cNvPr id="11" name="直接连接符 10"/>
          <p:cNvCxnSpPr>
            <a:stCxn id="6" idx="1"/>
          </p:cNvCxnSpPr>
          <p:nvPr/>
        </p:nvCxnSpPr>
        <p:spPr>
          <a:xfrm flipH="1">
            <a:off x="3696135" y="2299340"/>
            <a:ext cx="509412"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flipH="1" flipV="1">
            <a:off x="3696135" y="2162524"/>
            <a:ext cx="1" cy="27527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3" name="Freeform 4"/>
          <p:cNvSpPr>
            <a:spLocks/>
          </p:cNvSpPr>
          <p:nvPr/>
        </p:nvSpPr>
        <p:spPr bwMode="gray">
          <a:xfrm rot="3192620" flipV="1">
            <a:off x="3746448" y="1688655"/>
            <a:ext cx="338943" cy="615478"/>
          </a:xfrm>
          <a:custGeom>
            <a:avLst/>
            <a:gdLst>
              <a:gd name="T0" fmla="*/ 1219 w 1921"/>
              <a:gd name="T1" fmla="*/ 3 h 1516"/>
              <a:gd name="T2" fmla="*/ 1047 w 1921"/>
              <a:gd name="T3" fmla="*/ 20 h 1516"/>
              <a:gd name="T4" fmla="*/ 900 w 1921"/>
              <a:gd name="T5" fmla="*/ 43 h 1516"/>
              <a:gd name="T6" fmla="*/ 763 w 1921"/>
              <a:gd name="T7" fmla="*/ 76 h 1516"/>
              <a:gd name="T8" fmla="*/ 593 w 1921"/>
              <a:gd name="T9" fmla="*/ 128 h 1516"/>
              <a:gd name="T10" fmla="*/ 449 w 1921"/>
              <a:gd name="T11" fmla="*/ 187 h 1516"/>
              <a:gd name="T12" fmla="*/ 345 w 1921"/>
              <a:gd name="T13" fmla="*/ 244 h 1516"/>
              <a:gd name="T14" fmla="*/ 261 w 1921"/>
              <a:gd name="T15" fmla="*/ 301 h 1516"/>
              <a:gd name="T16" fmla="*/ 184 w 1921"/>
              <a:gd name="T17" fmla="*/ 366 h 1516"/>
              <a:gd name="T18" fmla="*/ 118 w 1921"/>
              <a:gd name="T19" fmla="*/ 431 h 1516"/>
              <a:gd name="T20" fmla="*/ 58 w 1921"/>
              <a:gd name="T21" fmla="*/ 516 h 1516"/>
              <a:gd name="T22" fmla="*/ 21 w 1921"/>
              <a:gd name="T23" fmla="*/ 594 h 1516"/>
              <a:gd name="T24" fmla="*/ 0 w 1921"/>
              <a:gd name="T25" fmla="*/ 695 h 1516"/>
              <a:gd name="T26" fmla="*/ 14 w 1921"/>
              <a:gd name="T27" fmla="*/ 785 h 1516"/>
              <a:gd name="T28" fmla="*/ 47 w 1921"/>
              <a:gd name="T29" fmla="*/ 872 h 1516"/>
              <a:gd name="T30" fmla="*/ 92 w 1921"/>
              <a:gd name="T31" fmla="*/ 946 h 1516"/>
              <a:gd name="T32" fmla="*/ 179 w 1921"/>
              <a:gd name="T33" fmla="*/ 1041 h 1516"/>
              <a:gd name="T34" fmla="*/ 271 w 1921"/>
              <a:gd name="T35" fmla="*/ 1115 h 1516"/>
              <a:gd name="T36" fmla="*/ 377 w 1921"/>
              <a:gd name="T37" fmla="*/ 1176 h 1516"/>
              <a:gd name="T38" fmla="*/ 512 w 1921"/>
              <a:gd name="T39" fmla="*/ 1244 h 1516"/>
              <a:gd name="T40" fmla="*/ 667 w 1921"/>
              <a:gd name="T41" fmla="*/ 1302 h 1516"/>
              <a:gd name="T42" fmla="*/ 978 w 1921"/>
              <a:gd name="T43" fmla="*/ 1373 h 1516"/>
              <a:gd name="T44" fmla="*/ 1248 w 1921"/>
              <a:gd name="T45" fmla="*/ 1403 h 1516"/>
              <a:gd name="T46" fmla="*/ 1403 w 1921"/>
              <a:gd name="T47" fmla="*/ 1515 h 1516"/>
              <a:gd name="T48" fmla="*/ 1397 w 1921"/>
              <a:gd name="T49" fmla="*/ 1031 h 1516"/>
              <a:gd name="T50" fmla="*/ 1243 w 1921"/>
              <a:gd name="T51" fmla="*/ 1132 h 1516"/>
              <a:gd name="T52" fmla="*/ 1007 w 1921"/>
              <a:gd name="T53" fmla="*/ 1098 h 1516"/>
              <a:gd name="T54" fmla="*/ 757 w 1921"/>
              <a:gd name="T55" fmla="*/ 1025 h 1516"/>
              <a:gd name="T56" fmla="*/ 619 w 1921"/>
              <a:gd name="T57" fmla="*/ 957 h 1516"/>
              <a:gd name="T58" fmla="*/ 506 w 1921"/>
              <a:gd name="T59" fmla="*/ 888 h 1516"/>
              <a:gd name="T60" fmla="*/ 417 w 1921"/>
              <a:gd name="T61" fmla="*/ 806 h 1516"/>
              <a:gd name="T62" fmla="*/ 348 w 1921"/>
              <a:gd name="T63" fmla="*/ 708 h 1516"/>
              <a:gd name="T64" fmla="*/ 319 w 1921"/>
              <a:gd name="T65" fmla="*/ 610 h 1516"/>
              <a:gd name="T66" fmla="*/ 321 w 1921"/>
              <a:gd name="T67" fmla="*/ 522 h 1516"/>
              <a:gd name="T68" fmla="*/ 348 w 1921"/>
              <a:gd name="T69" fmla="*/ 437 h 1516"/>
              <a:gd name="T70" fmla="*/ 401 w 1921"/>
              <a:gd name="T71" fmla="*/ 351 h 1516"/>
              <a:gd name="T72" fmla="*/ 509 w 1921"/>
              <a:gd name="T73" fmla="*/ 251 h 1516"/>
              <a:gd name="T74" fmla="*/ 643 w 1921"/>
              <a:gd name="T75" fmla="*/ 169 h 1516"/>
              <a:gd name="T76" fmla="*/ 778 w 1921"/>
              <a:gd name="T77" fmla="*/ 110 h 1516"/>
              <a:gd name="T78" fmla="*/ 913 w 1921"/>
              <a:gd name="T79" fmla="*/ 68 h 1516"/>
              <a:gd name="T80" fmla="*/ 1021 w 1921"/>
              <a:gd name="T81" fmla="*/ 42 h 1516"/>
              <a:gd name="T82" fmla="*/ 1150 w 1921"/>
              <a:gd name="T83" fmla="*/ 25 h 1516"/>
              <a:gd name="T84" fmla="*/ 1446 w 1921"/>
              <a:gd name="T85" fmla="*/ 0 h 15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921" h="1516">
                <a:moveTo>
                  <a:pt x="1446" y="0"/>
                </a:moveTo>
                <a:lnTo>
                  <a:pt x="1219" y="3"/>
                </a:lnTo>
                <a:lnTo>
                  <a:pt x="1142" y="9"/>
                </a:lnTo>
                <a:lnTo>
                  <a:pt x="1047" y="20"/>
                </a:lnTo>
                <a:lnTo>
                  <a:pt x="974" y="29"/>
                </a:lnTo>
                <a:lnTo>
                  <a:pt x="900" y="43"/>
                </a:lnTo>
                <a:lnTo>
                  <a:pt x="828" y="59"/>
                </a:lnTo>
                <a:lnTo>
                  <a:pt x="763" y="76"/>
                </a:lnTo>
                <a:lnTo>
                  <a:pt x="686" y="97"/>
                </a:lnTo>
                <a:lnTo>
                  <a:pt x="593" y="128"/>
                </a:lnTo>
                <a:lnTo>
                  <a:pt x="520" y="156"/>
                </a:lnTo>
                <a:lnTo>
                  <a:pt x="449" y="187"/>
                </a:lnTo>
                <a:lnTo>
                  <a:pt x="401" y="213"/>
                </a:lnTo>
                <a:lnTo>
                  <a:pt x="345" y="244"/>
                </a:lnTo>
                <a:lnTo>
                  <a:pt x="304" y="268"/>
                </a:lnTo>
                <a:lnTo>
                  <a:pt x="261" y="301"/>
                </a:lnTo>
                <a:lnTo>
                  <a:pt x="222" y="332"/>
                </a:lnTo>
                <a:lnTo>
                  <a:pt x="184" y="366"/>
                </a:lnTo>
                <a:lnTo>
                  <a:pt x="155" y="393"/>
                </a:lnTo>
                <a:lnTo>
                  <a:pt x="118" y="431"/>
                </a:lnTo>
                <a:lnTo>
                  <a:pt x="82" y="474"/>
                </a:lnTo>
                <a:lnTo>
                  <a:pt x="58" y="516"/>
                </a:lnTo>
                <a:lnTo>
                  <a:pt x="39" y="552"/>
                </a:lnTo>
                <a:lnTo>
                  <a:pt x="21" y="594"/>
                </a:lnTo>
                <a:lnTo>
                  <a:pt x="6" y="638"/>
                </a:lnTo>
                <a:lnTo>
                  <a:pt x="0" y="695"/>
                </a:lnTo>
                <a:lnTo>
                  <a:pt x="5" y="744"/>
                </a:lnTo>
                <a:lnTo>
                  <a:pt x="14" y="785"/>
                </a:lnTo>
                <a:lnTo>
                  <a:pt x="26" y="826"/>
                </a:lnTo>
                <a:lnTo>
                  <a:pt x="47" y="872"/>
                </a:lnTo>
                <a:lnTo>
                  <a:pt x="66" y="911"/>
                </a:lnTo>
                <a:lnTo>
                  <a:pt x="92" y="946"/>
                </a:lnTo>
                <a:lnTo>
                  <a:pt x="130" y="991"/>
                </a:lnTo>
                <a:lnTo>
                  <a:pt x="179" y="1041"/>
                </a:lnTo>
                <a:lnTo>
                  <a:pt x="229" y="1081"/>
                </a:lnTo>
                <a:lnTo>
                  <a:pt x="271" y="1115"/>
                </a:lnTo>
                <a:lnTo>
                  <a:pt x="325" y="1149"/>
                </a:lnTo>
                <a:lnTo>
                  <a:pt x="377" y="1176"/>
                </a:lnTo>
                <a:lnTo>
                  <a:pt x="437" y="1207"/>
                </a:lnTo>
                <a:lnTo>
                  <a:pt x="512" y="1244"/>
                </a:lnTo>
                <a:lnTo>
                  <a:pt x="585" y="1271"/>
                </a:lnTo>
                <a:lnTo>
                  <a:pt x="667" y="1302"/>
                </a:lnTo>
                <a:lnTo>
                  <a:pt x="836" y="1346"/>
                </a:lnTo>
                <a:lnTo>
                  <a:pt x="978" y="1373"/>
                </a:lnTo>
                <a:lnTo>
                  <a:pt x="1128" y="1393"/>
                </a:lnTo>
                <a:lnTo>
                  <a:pt x="1248" y="1403"/>
                </a:lnTo>
                <a:lnTo>
                  <a:pt x="1403" y="1410"/>
                </a:lnTo>
                <a:lnTo>
                  <a:pt x="1403" y="1515"/>
                </a:lnTo>
                <a:lnTo>
                  <a:pt x="1920" y="1275"/>
                </a:lnTo>
                <a:lnTo>
                  <a:pt x="1397" y="1031"/>
                </a:lnTo>
                <a:lnTo>
                  <a:pt x="1398" y="1139"/>
                </a:lnTo>
                <a:lnTo>
                  <a:pt x="1243" y="1132"/>
                </a:lnTo>
                <a:lnTo>
                  <a:pt x="1128" y="1119"/>
                </a:lnTo>
                <a:lnTo>
                  <a:pt x="1007" y="1098"/>
                </a:lnTo>
                <a:lnTo>
                  <a:pt x="836" y="1054"/>
                </a:lnTo>
                <a:lnTo>
                  <a:pt x="757" y="1025"/>
                </a:lnTo>
                <a:lnTo>
                  <a:pt x="681" y="993"/>
                </a:lnTo>
                <a:lnTo>
                  <a:pt x="619" y="957"/>
                </a:lnTo>
                <a:lnTo>
                  <a:pt x="556" y="922"/>
                </a:lnTo>
                <a:lnTo>
                  <a:pt x="506" y="888"/>
                </a:lnTo>
                <a:lnTo>
                  <a:pt x="464" y="850"/>
                </a:lnTo>
                <a:lnTo>
                  <a:pt x="417" y="806"/>
                </a:lnTo>
                <a:lnTo>
                  <a:pt x="377" y="755"/>
                </a:lnTo>
                <a:lnTo>
                  <a:pt x="348" y="708"/>
                </a:lnTo>
                <a:lnTo>
                  <a:pt x="333" y="664"/>
                </a:lnTo>
                <a:lnTo>
                  <a:pt x="319" y="610"/>
                </a:lnTo>
                <a:lnTo>
                  <a:pt x="317" y="558"/>
                </a:lnTo>
                <a:lnTo>
                  <a:pt x="321" y="522"/>
                </a:lnTo>
                <a:lnTo>
                  <a:pt x="329" y="483"/>
                </a:lnTo>
                <a:lnTo>
                  <a:pt x="348" y="437"/>
                </a:lnTo>
                <a:lnTo>
                  <a:pt x="372" y="393"/>
                </a:lnTo>
                <a:lnTo>
                  <a:pt x="401" y="351"/>
                </a:lnTo>
                <a:lnTo>
                  <a:pt x="440" y="310"/>
                </a:lnTo>
                <a:lnTo>
                  <a:pt x="509" y="251"/>
                </a:lnTo>
                <a:lnTo>
                  <a:pt x="567" y="211"/>
                </a:lnTo>
                <a:lnTo>
                  <a:pt x="643" y="169"/>
                </a:lnTo>
                <a:lnTo>
                  <a:pt x="720" y="133"/>
                </a:lnTo>
                <a:lnTo>
                  <a:pt x="778" y="110"/>
                </a:lnTo>
                <a:lnTo>
                  <a:pt x="847" y="86"/>
                </a:lnTo>
                <a:lnTo>
                  <a:pt x="913" y="68"/>
                </a:lnTo>
                <a:lnTo>
                  <a:pt x="966" y="54"/>
                </a:lnTo>
                <a:lnTo>
                  <a:pt x="1021" y="42"/>
                </a:lnTo>
                <a:lnTo>
                  <a:pt x="1089" y="32"/>
                </a:lnTo>
                <a:lnTo>
                  <a:pt x="1150" y="25"/>
                </a:lnTo>
                <a:lnTo>
                  <a:pt x="1234" y="15"/>
                </a:lnTo>
                <a:lnTo>
                  <a:pt x="1446" y="0"/>
                </a:lnTo>
              </a:path>
            </a:pathLst>
          </a:custGeom>
          <a:gradFill flip="none" rotWithShape="1">
            <a:gsLst>
              <a:gs pos="0">
                <a:schemeClr val="accent1">
                  <a:lumMod val="5000"/>
                  <a:lumOff val="95000"/>
                  <a:alpha val="0"/>
                </a:schemeClr>
              </a:gs>
              <a:gs pos="25000">
                <a:srgbClr val="F4FBFE"/>
              </a:gs>
            </a:gsLst>
            <a:lin ang="7200000" scaled="0"/>
            <a:tileRect/>
          </a:gradFill>
          <a:ln w="15875">
            <a:gradFill flip="none" rotWithShape="1">
              <a:gsLst>
                <a:gs pos="100000">
                  <a:schemeClr val="accent1">
                    <a:lumMod val="0"/>
                    <a:lumOff val="100000"/>
                    <a:alpha val="0"/>
                  </a:schemeClr>
                </a:gs>
                <a:gs pos="35000">
                  <a:srgbClr val="99DFF9"/>
                </a:gs>
              </a:gsLst>
              <a:lin ang="18600000" scaled="0"/>
              <a:tileRect/>
            </a:grad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schemeClr val="lt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 name="Text Box 113"/>
          <p:cNvSpPr txBox="1">
            <a:spLocks noChangeArrowheads="1"/>
          </p:cNvSpPr>
          <p:nvPr/>
        </p:nvSpPr>
        <p:spPr bwMode="auto">
          <a:xfrm>
            <a:off x="3517543" y="2314657"/>
            <a:ext cx="875499"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gn="l" eaLnBrk="0" hangingPunct="0">
              <a:defRPr>
                <a:solidFill>
                  <a:schemeClr val="tx1"/>
                </a:solidFill>
                <a:latin typeface="Arial" panose="020B0604020202020204" pitchFamily="34" charset="0"/>
                <a:ea typeface="宋体" panose="02010600030101010101" pitchFamily="2" charset="-122"/>
              </a:defRPr>
            </a:lvl1pPr>
            <a:lvl2pPr marL="742950" indent="-285750" algn="l" eaLnBrk="0" hangingPunct="0">
              <a:defRPr>
                <a:solidFill>
                  <a:schemeClr val="tx1"/>
                </a:solidFill>
                <a:latin typeface="Arial" panose="020B0604020202020204" pitchFamily="34" charset="0"/>
                <a:ea typeface="宋体" panose="02010600030101010101" pitchFamily="2" charset="-122"/>
              </a:defRPr>
            </a:lvl2pPr>
            <a:lvl3pPr marL="1143000" indent="-228600" algn="l" eaLnBrk="0" hangingPunct="0">
              <a:defRPr>
                <a:solidFill>
                  <a:schemeClr val="tx1"/>
                </a:solidFill>
                <a:latin typeface="Arial" panose="020B0604020202020204" pitchFamily="34" charset="0"/>
                <a:ea typeface="宋体" panose="02010600030101010101" pitchFamily="2" charset="-122"/>
              </a:defRPr>
            </a:lvl3pPr>
            <a:lvl4pPr marL="1600200" indent="-228600" algn="l" eaLnBrk="0" hangingPunct="0">
              <a:defRPr>
                <a:solidFill>
                  <a:schemeClr val="tx1"/>
                </a:solidFill>
                <a:latin typeface="Arial" panose="020B0604020202020204" pitchFamily="34" charset="0"/>
                <a:ea typeface="宋体" panose="02010600030101010101" pitchFamily="2" charset="-122"/>
              </a:defRPr>
            </a:lvl4pPr>
            <a:lvl5pPr marL="2057400" indent="-228600" algn="l"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ctr" hangingPunct="1">
              <a:spcBef>
                <a:spcPct val="0"/>
              </a:spcBef>
            </a:pPr>
            <a:r>
              <a:rPr lang="en-US" sz="1100" dirty="0" smtClean="0">
                <a:latin typeface="Huawei Sans" panose="020C0503030203020204" pitchFamily="34" charset="0"/>
              </a:rPr>
              <a:t>Directly connected</a:t>
            </a:r>
            <a:endParaRPr lang="en-US" altLang="zh-CN" sz="1100" dirty="0" smtClean="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pic>
        <p:nvPicPr>
          <p:cNvPr id="15" name="Picture 12" descr="E:\2016.01\1.12 扁平化图标\蓝色\AR-蓝色最新-40.png">
            <a:extLst>
              <a:ext uri="{FF2B5EF4-FFF2-40B4-BE49-F238E27FC236}">
                <a16:creationId xmlns="" xmlns:a16="http://schemas.microsoft.com/office/drawing/2014/main" id="{1D8E071F-501D-48FF-8ED1-076998A80BB3}"/>
              </a:ext>
            </a:extLst>
          </p:cNvPr>
          <p:cNvPicPr>
            <a:picLocks noChangeAspect="1" noChangeArrowheads="1"/>
          </p:cNvPicPr>
          <p:nvPr/>
        </p:nvPicPr>
        <p:blipFill>
          <a:blip r:embed="rId3" cstate="print"/>
          <a:srcRect/>
          <a:stretch>
            <a:fillRect/>
          </a:stretch>
        </p:blipFill>
        <p:spPr bwMode="auto">
          <a:xfrm>
            <a:off x="8231803" y="2078431"/>
            <a:ext cx="540000" cy="441818"/>
          </a:xfrm>
          <a:prstGeom prst="rect">
            <a:avLst/>
          </a:prstGeom>
          <a:noFill/>
        </p:spPr>
      </p:pic>
      <p:cxnSp>
        <p:nvCxnSpPr>
          <p:cNvPr id="16" name="直接连接符 15"/>
          <p:cNvCxnSpPr>
            <a:stCxn id="15" idx="1"/>
            <a:endCxn id="5" idx="3"/>
          </p:cNvCxnSpPr>
          <p:nvPr/>
        </p:nvCxnSpPr>
        <p:spPr>
          <a:xfrm flipH="1">
            <a:off x="6758675" y="2299340"/>
            <a:ext cx="147312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8" name="Text Box 113"/>
          <p:cNvSpPr txBox="1">
            <a:spLocks noChangeArrowheads="1"/>
          </p:cNvSpPr>
          <p:nvPr/>
        </p:nvSpPr>
        <p:spPr bwMode="auto">
          <a:xfrm>
            <a:off x="4253401" y="2481306"/>
            <a:ext cx="444291" cy="3181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gn="l" eaLnBrk="0" hangingPunct="0">
              <a:defRPr>
                <a:solidFill>
                  <a:schemeClr val="tx1"/>
                </a:solidFill>
                <a:latin typeface="Arial" panose="020B0604020202020204" pitchFamily="34" charset="0"/>
                <a:ea typeface="宋体" panose="02010600030101010101" pitchFamily="2" charset="-122"/>
              </a:defRPr>
            </a:lvl1pPr>
            <a:lvl2pPr marL="742950" indent="-285750" algn="l" eaLnBrk="0" hangingPunct="0">
              <a:defRPr>
                <a:solidFill>
                  <a:schemeClr val="tx1"/>
                </a:solidFill>
                <a:latin typeface="Arial" panose="020B0604020202020204" pitchFamily="34" charset="0"/>
                <a:ea typeface="宋体" panose="02010600030101010101" pitchFamily="2" charset="-122"/>
              </a:defRPr>
            </a:lvl2pPr>
            <a:lvl3pPr marL="1143000" indent="-228600" algn="l" eaLnBrk="0" hangingPunct="0">
              <a:defRPr>
                <a:solidFill>
                  <a:schemeClr val="tx1"/>
                </a:solidFill>
                <a:latin typeface="Arial" panose="020B0604020202020204" pitchFamily="34" charset="0"/>
                <a:ea typeface="宋体" panose="02010600030101010101" pitchFamily="2" charset="-122"/>
              </a:defRPr>
            </a:lvl3pPr>
            <a:lvl4pPr marL="1600200" indent="-228600" algn="l" eaLnBrk="0" hangingPunct="0">
              <a:defRPr>
                <a:solidFill>
                  <a:schemeClr val="tx1"/>
                </a:solidFill>
                <a:latin typeface="Arial" panose="020B0604020202020204" pitchFamily="34" charset="0"/>
                <a:ea typeface="宋体" panose="02010600030101010101" pitchFamily="2" charset="-122"/>
              </a:defRPr>
            </a:lvl4pPr>
            <a:lvl5pPr marL="2057400" indent="-228600" algn="l"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ctr" hangingPunct="1">
              <a:spcBef>
                <a:spcPct val="0"/>
              </a:spcBef>
            </a:pPr>
            <a:r>
              <a:rPr lang="en-US" sz="1400" dirty="0" smtClean="0">
                <a:latin typeface="Huawei Sans" panose="020C0503030203020204" pitchFamily="34" charset="0"/>
              </a:rPr>
              <a:t>R1</a:t>
            </a:r>
            <a:endParaRPr lang="en-US" sz="1400" dirty="0">
              <a:latin typeface="Huawei Sans" panose="020C0503030203020204" pitchFamily="34" charset="0"/>
            </a:endParaRPr>
          </a:p>
        </p:txBody>
      </p:sp>
      <p:sp>
        <p:nvSpPr>
          <p:cNvPr id="19" name="Text Box 113"/>
          <p:cNvSpPr txBox="1">
            <a:spLocks noChangeArrowheads="1"/>
          </p:cNvSpPr>
          <p:nvPr/>
        </p:nvSpPr>
        <p:spPr bwMode="auto">
          <a:xfrm>
            <a:off x="6266529" y="2481306"/>
            <a:ext cx="444291" cy="3181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gn="l" eaLnBrk="0" hangingPunct="0">
              <a:defRPr>
                <a:solidFill>
                  <a:schemeClr val="tx1"/>
                </a:solidFill>
                <a:latin typeface="Arial" panose="020B0604020202020204" pitchFamily="34" charset="0"/>
                <a:ea typeface="宋体" panose="02010600030101010101" pitchFamily="2" charset="-122"/>
              </a:defRPr>
            </a:lvl1pPr>
            <a:lvl2pPr marL="742950" indent="-285750" algn="l" eaLnBrk="0" hangingPunct="0">
              <a:defRPr>
                <a:solidFill>
                  <a:schemeClr val="tx1"/>
                </a:solidFill>
                <a:latin typeface="Arial" panose="020B0604020202020204" pitchFamily="34" charset="0"/>
                <a:ea typeface="宋体" panose="02010600030101010101" pitchFamily="2" charset="-122"/>
              </a:defRPr>
            </a:lvl2pPr>
            <a:lvl3pPr marL="1143000" indent="-228600" algn="l" eaLnBrk="0" hangingPunct="0">
              <a:defRPr>
                <a:solidFill>
                  <a:schemeClr val="tx1"/>
                </a:solidFill>
                <a:latin typeface="Arial" panose="020B0604020202020204" pitchFamily="34" charset="0"/>
                <a:ea typeface="宋体" panose="02010600030101010101" pitchFamily="2" charset="-122"/>
              </a:defRPr>
            </a:lvl3pPr>
            <a:lvl4pPr marL="1600200" indent="-228600" algn="l" eaLnBrk="0" hangingPunct="0">
              <a:defRPr>
                <a:solidFill>
                  <a:schemeClr val="tx1"/>
                </a:solidFill>
                <a:latin typeface="Arial" panose="020B0604020202020204" pitchFamily="34" charset="0"/>
                <a:ea typeface="宋体" panose="02010600030101010101" pitchFamily="2" charset="-122"/>
              </a:defRPr>
            </a:lvl4pPr>
            <a:lvl5pPr marL="2057400" indent="-228600" algn="l"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ctr" hangingPunct="1">
              <a:spcBef>
                <a:spcPct val="0"/>
              </a:spcBef>
            </a:pPr>
            <a:r>
              <a:rPr lang="en-US" sz="1400" dirty="0" smtClean="0">
                <a:latin typeface="Huawei Sans" panose="020C0503030203020204" pitchFamily="34" charset="0"/>
              </a:rPr>
              <a:t>R2</a:t>
            </a:r>
            <a:endParaRPr lang="en-US" sz="1400" dirty="0">
              <a:latin typeface="Huawei Sans" panose="020C0503030203020204" pitchFamily="34" charset="0"/>
            </a:endParaRPr>
          </a:p>
        </p:txBody>
      </p:sp>
      <p:sp>
        <p:nvSpPr>
          <p:cNvPr id="20" name="Text Box 113"/>
          <p:cNvSpPr txBox="1">
            <a:spLocks noChangeArrowheads="1"/>
          </p:cNvSpPr>
          <p:nvPr/>
        </p:nvSpPr>
        <p:spPr bwMode="auto">
          <a:xfrm>
            <a:off x="8279657" y="2481306"/>
            <a:ext cx="444291" cy="3181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gn="l" eaLnBrk="0" hangingPunct="0">
              <a:defRPr>
                <a:solidFill>
                  <a:schemeClr val="tx1"/>
                </a:solidFill>
                <a:latin typeface="Arial" panose="020B0604020202020204" pitchFamily="34" charset="0"/>
                <a:ea typeface="宋体" panose="02010600030101010101" pitchFamily="2" charset="-122"/>
              </a:defRPr>
            </a:lvl1pPr>
            <a:lvl2pPr marL="742950" indent="-285750" algn="l" eaLnBrk="0" hangingPunct="0">
              <a:defRPr>
                <a:solidFill>
                  <a:schemeClr val="tx1"/>
                </a:solidFill>
                <a:latin typeface="Arial" panose="020B0604020202020204" pitchFamily="34" charset="0"/>
                <a:ea typeface="宋体" panose="02010600030101010101" pitchFamily="2" charset="-122"/>
              </a:defRPr>
            </a:lvl2pPr>
            <a:lvl3pPr marL="1143000" indent="-228600" algn="l" eaLnBrk="0" hangingPunct="0">
              <a:defRPr>
                <a:solidFill>
                  <a:schemeClr val="tx1"/>
                </a:solidFill>
                <a:latin typeface="Arial" panose="020B0604020202020204" pitchFamily="34" charset="0"/>
                <a:ea typeface="宋体" panose="02010600030101010101" pitchFamily="2" charset="-122"/>
              </a:defRPr>
            </a:lvl3pPr>
            <a:lvl4pPr marL="1600200" indent="-228600" algn="l" eaLnBrk="0" hangingPunct="0">
              <a:defRPr>
                <a:solidFill>
                  <a:schemeClr val="tx1"/>
                </a:solidFill>
                <a:latin typeface="Arial" panose="020B0604020202020204" pitchFamily="34" charset="0"/>
                <a:ea typeface="宋体" panose="02010600030101010101" pitchFamily="2" charset="-122"/>
              </a:defRPr>
            </a:lvl4pPr>
            <a:lvl5pPr marL="2057400" indent="-228600" algn="l"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ctr" hangingPunct="1">
              <a:spcBef>
                <a:spcPct val="0"/>
              </a:spcBef>
            </a:pPr>
            <a:r>
              <a:rPr lang="en-US" sz="1400" dirty="0" smtClean="0">
                <a:latin typeface="Huawei Sans" panose="020C0503030203020204" pitchFamily="34" charset="0"/>
              </a:rPr>
              <a:t>R3</a:t>
            </a:r>
            <a:endParaRPr lang="en-US" sz="1400" dirty="0">
              <a:latin typeface="Huawei Sans" panose="020C0503030203020204" pitchFamily="34" charset="0"/>
            </a:endParaRPr>
          </a:p>
        </p:txBody>
      </p:sp>
      <p:graphicFrame>
        <p:nvGraphicFramePr>
          <p:cNvPr id="21" name="表格 20"/>
          <p:cNvGraphicFramePr>
            <a:graphicFrameLocks noGrp="1"/>
          </p:cNvGraphicFramePr>
          <p:nvPr>
            <p:extLst/>
          </p:nvPr>
        </p:nvGraphicFramePr>
        <p:xfrm>
          <a:off x="2535382" y="3335927"/>
          <a:ext cx="3844636" cy="1752600"/>
        </p:xfrm>
        <a:graphic>
          <a:graphicData uri="http://schemas.openxmlformats.org/drawingml/2006/table">
            <a:tbl>
              <a:tblPr/>
              <a:tblGrid>
                <a:gridCol w="1829950">
                  <a:extLst>
                    <a:ext uri="{9D8B030D-6E8A-4147-A177-3AD203B41FA5}">
                      <a16:colId xmlns="" xmlns:a16="http://schemas.microsoft.com/office/drawing/2014/main" val="20000"/>
                    </a:ext>
                  </a:extLst>
                </a:gridCol>
                <a:gridCol w="928411"/>
                <a:gridCol w="1086275">
                  <a:extLst>
                    <a:ext uri="{9D8B030D-6E8A-4147-A177-3AD203B41FA5}">
                      <a16:colId xmlns="" xmlns:a16="http://schemas.microsoft.com/office/drawing/2014/main" val="20001"/>
                    </a:ext>
                  </a:extLst>
                </a:gridCol>
              </a:tblGrid>
              <a:tr h="354540">
                <a:tc>
                  <a:txBody>
                    <a:bodyPr/>
                    <a:lstStyle/>
                    <a:p>
                      <a:pPr algn="ctr" fontAlgn="ctr">
                        <a:lnSpc>
                          <a:spcPct val="130000"/>
                        </a:lnSpc>
                        <a:spcBef>
                          <a:spcPts val="0"/>
                        </a:spcBef>
                        <a:spcAft>
                          <a:spcPts val="0"/>
                        </a:spcAft>
                      </a:pPr>
                      <a:r>
                        <a:rPr lang="en-US" sz="1400" b="1" dirty="0" smtClean="0">
                          <a:solidFill>
                            <a:schemeClr val="bg1"/>
                          </a:solidFill>
                          <a:latin typeface="Huawei Sans" panose="020C0503030203020204" pitchFamily="34" charset="0"/>
                        </a:rPr>
                        <a:t>Destination/Mask</a:t>
                      </a:r>
                      <a:endParaRPr lang="en-US" sz="1400" b="1" dirty="0">
                        <a:solidFill>
                          <a:schemeClr val="bg1"/>
                        </a:solidFill>
                        <a:latin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00B0F0"/>
                    </a:solidFill>
                  </a:tcPr>
                </a:tc>
                <a:tc>
                  <a:txBody>
                    <a:bodyPr/>
                    <a:lstStyle/>
                    <a:p>
                      <a:pPr algn="ctr" fontAlgn="ctr">
                        <a:lnSpc>
                          <a:spcPct val="130000"/>
                        </a:lnSpc>
                        <a:spcBef>
                          <a:spcPts val="0"/>
                        </a:spcBef>
                        <a:spcAft>
                          <a:spcPts val="0"/>
                        </a:spcAft>
                      </a:pPr>
                      <a:r>
                        <a:rPr lang="en-US" sz="1400" b="1" dirty="0" smtClean="0">
                          <a:solidFill>
                            <a:schemeClr val="bg1"/>
                          </a:solidFill>
                          <a:latin typeface="Huawei Sans" panose="020C0503030203020204" pitchFamily="34" charset="0"/>
                        </a:rPr>
                        <a:t>Protocol</a:t>
                      </a:r>
                      <a:endParaRPr lang="en-US" altLang="zh-CN" sz="1400" b="1" dirty="0">
                        <a:solidFill>
                          <a:schemeClr val="bg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00B0F0"/>
                    </a:solidFill>
                  </a:tcPr>
                </a:tc>
                <a:tc>
                  <a:txBody>
                    <a:bodyPr/>
                    <a:lstStyle/>
                    <a:p>
                      <a:pPr algn="ctr" fontAlgn="ctr">
                        <a:lnSpc>
                          <a:spcPct val="130000"/>
                        </a:lnSpc>
                        <a:spcBef>
                          <a:spcPts val="0"/>
                        </a:spcBef>
                        <a:spcAft>
                          <a:spcPts val="0"/>
                        </a:spcAft>
                      </a:pPr>
                      <a:r>
                        <a:rPr lang="en-US" sz="1400" b="1" dirty="0" smtClean="0">
                          <a:solidFill>
                            <a:schemeClr val="bg1"/>
                          </a:solidFill>
                          <a:latin typeface="Huawei Sans" panose="020C0503030203020204" pitchFamily="34" charset="0"/>
                        </a:rPr>
                        <a:t>Next Hop</a:t>
                      </a:r>
                      <a:endParaRPr lang="en-US" sz="1400" b="1" dirty="0">
                        <a:solidFill>
                          <a:schemeClr val="bg1"/>
                        </a:solidFill>
                        <a:latin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00B0F0"/>
                    </a:solidFill>
                  </a:tcPr>
                </a:tc>
                <a:extLst>
                  <a:ext uri="{0D108BD9-81ED-4DB2-BD59-A6C34878D82A}">
                    <a16:rowId xmlns="" xmlns:a16="http://schemas.microsoft.com/office/drawing/2014/main" val="10000"/>
                  </a:ext>
                </a:extLst>
              </a:tr>
              <a:tr h="354540">
                <a:tc>
                  <a:txBody>
                    <a:bodyPr/>
                    <a:lstStyle/>
                    <a:p>
                      <a:pPr algn="ctr" fontAlgn="ctr">
                        <a:lnSpc>
                          <a:spcPct val="130000"/>
                        </a:lnSpc>
                        <a:spcBef>
                          <a:spcPts val="0"/>
                        </a:spcBef>
                        <a:spcAft>
                          <a:spcPts val="0"/>
                        </a:spcAft>
                      </a:pPr>
                      <a:r>
                        <a:rPr lang="en-US" sz="1400" dirty="0" smtClean="0">
                          <a:solidFill>
                            <a:srgbClr val="EC7061"/>
                          </a:solidFill>
                          <a:latin typeface="Huawei Sans" panose="020C0503030203020204" pitchFamily="34" charset="0"/>
                        </a:rPr>
                        <a:t>192.168.11.0/24</a:t>
                      </a:r>
                      <a:endParaRPr lang="en-US" altLang="zh-CN" sz="1400" dirty="0">
                        <a:solidFill>
                          <a:srgbClr val="EC706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ctr" fontAlgn="ctr">
                        <a:lnSpc>
                          <a:spcPct val="130000"/>
                        </a:lnSpc>
                        <a:spcBef>
                          <a:spcPts val="0"/>
                        </a:spcBef>
                        <a:spcAft>
                          <a:spcPts val="0"/>
                        </a:spcAft>
                      </a:pPr>
                      <a:r>
                        <a:rPr lang="en-US" sz="1400" dirty="0" smtClean="0">
                          <a:solidFill>
                            <a:srgbClr val="EC7061"/>
                          </a:solidFill>
                          <a:latin typeface="Huawei Sans" panose="020C0503030203020204" pitchFamily="34" charset="0"/>
                        </a:rPr>
                        <a:t>Direct</a:t>
                      </a:r>
                      <a:endParaRPr lang="en-US" altLang="zh-CN" sz="1400" dirty="0">
                        <a:solidFill>
                          <a:srgbClr val="EC706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ctr" fontAlgn="ctr">
                        <a:lnSpc>
                          <a:spcPct val="130000"/>
                        </a:lnSpc>
                        <a:spcBef>
                          <a:spcPts val="0"/>
                        </a:spcBef>
                        <a:spcAft>
                          <a:spcPts val="0"/>
                        </a:spcAft>
                      </a:pPr>
                      <a:r>
                        <a:rPr lang="en-US" sz="1400" dirty="0" smtClean="0">
                          <a:solidFill>
                            <a:srgbClr val="EC7061"/>
                          </a:solidFill>
                          <a:latin typeface="Huawei Sans" panose="020C0503030203020204" pitchFamily="34" charset="0"/>
                        </a:rPr>
                        <a:t>192.168.11.1</a:t>
                      </a:r>
                      <a:endParaRPr lang="en-US" altLang="zh-CN" sz="1400" dirty="0">
                        <a:solidFill>
                          <a:srgbClr val="EC706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extLst>
                  <a:ext uri="{0D108BD9-81ED-4DB2-BD59-A6C34878D82A}">
                    <a16:rowId xmlns="" xmlns:a16="http://schemas.microsoft.com/office/drawing/2014/main" val="10001"/>
                  </a:ext>
                </a:extLst>
              </a:tr>
              <a:tr h="202355">
                <a:tc>
                  <a:txBody>
                    <a:bodyPr/>
                    <a:lstStyle/>
                    <a:p>
                      <a:pPr marL="0" marR="0" lvl="0" indent="0" algn="ctr" defTabSz="914034" rtl="0" eaLnBrk="1" fontAlgn="ctr" latinLnBrk="0" hangingPunct="1">
                        <a:lnSpc>
                          <a:spcPct val="130000"/>
                        </a:lnSpc>
                        <a:spcBef>
                          <a:spcPts val="0"/>
                        </a:spcBef>
                        <a:spcAft>
                          <a:spcPts val="0"/>
                        </a:spcAft>
                        <a:buClrTx/>
                        <a:buSzTx/>
                        <a:buFontTx/>
                        <a:buNone/>
                        <a:tabLst/>
                        <a:defRPr/>
                      </a:pPr>
                      <a:r>
                        <a:rPr lang="en-US" sz="1400" dirty="0" smtClean="0">
                          <a:solidFill>
                            <a:schemeClr val="tx1"/>
                          </a:solidFill>
                          <a:latin typeface="Huawei Sans" panose="020C0503030203020204" pitchFamily="34" charset="0"/>
                        </a:rPr>
                        <a:t>10.0.12.0/24</a:t>
                      </a:r>
                      <a:endParaRPr lang="en-US" altLang="zh-CN" sz="1400" dirty="0" smtClean="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ctr" fontAlgn="ctr">
                        <a:lnSpc>
                          <a:spcPct val="130000"/>
                        </a:lnSpc>
                        <a:spcBef>
                          <a:spcPts val="0"/>
                        </a:spcBef>
                        <a:spcAft>
                          <a:spcPts val="0"/>
                        </a:spcAft>
                      </a:pPr>
                      <a:r>
                        <a:rPr lang="en-US" sz="1400" dirty="0" smtClean="0">
                          <a:solidFill>
                            <a:schemeClr val="tx1"/>
                          </a:solidFill>
                          <a:latin typeface="Huawei Sans" panose="020C0503030203020204" pitchFamily="34" charset="0"/>
                        </a:rPr>
                        <a:t>Direct</a:t>
                      </a:r>
                      <a:endParaRPr lang="en-US" altLang="zh-CN" sz="14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ctr" fontAlgn="ctr">
                        <a:lnSpc>
                          <a:spcPct val="130000"/>
                        </a:lnSpc>
                        <a:spcBef>
                          <a:spcPts val="0"/>
                        </a:spcBef>
                        <a:spcAft>
                          <a:spcPts val="0"/>
                        </a:spcAft>
                      </a:pPr>
                      <a:r>
                        <a:rPr lang="en-US" sz="1400" dirty="0" smtClean="0">
                          <a:solidFill>
                            <a:schemeClr val="tx1"/>
                          </a:solidFill>
                          <a:latin typeface="Huawei Sans" panose="020C0503030203020204" pitchFamily="34" charset="0"/>
                        </a:rPr>
                        <a:t>10.0.12.1</a:t>
                      </a:r>
                      <a:endParaRPr lang="en-US" altLang="zh-CN" sz="14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r>
              <a:tr h="202355">
                <a:tc>
                  <a:txBody>
                    <a:bodyPr/>
                    <a:lstStyle/>
                    <a:p>
                      <a:pPr marL="0" marR="0" lvl="0" indent="0" algn="ctr" defTabSz="914034" rtl="0" eaLnBrk="1" fontAlgn="ctr" latinLnBrk="0" hangingPunct="1">
                        <a:lnSpc>
                          <a:spcPct val="130000"/>
                        </a:lnSpc>
                        <a:spcBef>
                          <a:spcPts val="0"/>
                        </a:spcBef>
                        <a:spcAft>
                          <a:spcPts val="0"/>
                        </a:spcAft>
                        <a:buClrTx/>
                        <a:buSzTx/>
                        <a:buFontTx/>
                        <a:buNone/>
                        <a:tabLst/>
                        <a:defRPr/>
                      </a:pPr>
                      <a:r>
                        <a:rPr lang="en-US" sz="1400" dirty="0" smtClean="0">
                          <a:solidFill>
                            <a:schemeClr val="tx1"/>
                          </a:solidFill>
                          <a:latin typeface="Huawei Sans" panose="020C0503030203020204" pitchFamily="34" charset="0"/>
                        </a:rPr>
                        <a:t>10.0.23.0/24</a:t>
                      </a:r>
                      <a:endParaRPr lang="en-US" altLang="zh-CN" sz="1400" dirty="0" smtClean="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ctr" fontAlgn="ctr">
                        <a:lnSpc>
                          <a:spcPct val="130000"/>
                        </a:lnSpc>
                        <a:spcBef>
                          <a:spcPts val="0"/>
                        </a:spcBef>
                        <a:spcAft>
                          <a:spcPts val="0"/>
                        </a:spcAft>
                      </a:pPr>
                      <a:r>
                        <a:rPr lang="en-US" sz="1400" dirty="0" smtClean="0">
                          <a:solidFill>
                            <a:schemeClr val="tx1"/>
                          </a:solidFill>
                          <a:latin typeface="Huawei Sans" panose="020C0503030203020204" pitchFamily="34" charset="0"/>
                        </a:rPr>
                        <a:t>OSPF</a:t>
                      </a:r>
                      <a:endParaRPr lang="en-US" altLang="zh-CN" sz="14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ctr" fontAlgn="ctr">
                        <a:lnSpc>
                          <a:spcPct val="130000"/>
                        </a:lnSpc>
                        <a:spcBef>
                          <a:spcPts val="0"/>
                        </a:spcBef>
                        <a:spcAft>
                          <a:spcPts val="0"/>
                        </a:spcAft>
                      </a:pPr>
                      <a:r>
                        <a:rPr lang="en-US" sz="1400" dirty="0" smtClean="0">
                          <a:solidFill>
                            <a:schemeClr val="tx1"/>
                          </a:solidFill>
                          <a:latin typeface="Huawei Sans" panose="020C0503030203020204" pitchFamily="34" charset="0"/>
                        </a:rPr>
                        <a:t>10.0.12.2</a:t>
                      </a:r>
                      <a:endParaRPr lang="en-US" altLang="zh-CN" sz="14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r>
            </a:tbl>
          </a:graphicData>
        </a:graphic>
      </p:graphicFrame>
      <p:sp>
        <p:nvSpPr>
          <p:cNvPr id="23" name="文本框 22"/>
          <p:cNvSpPr txBox="1"/>
          <p:nvPr/>
        </p:nvSpPr>
        <p:spPr>
          <a:xfrm>
            <a:off x="3814750" y="2960878"/>
            <a:ext cx="2403925" cy="338554"/>
          </a:xfrm>
          <a:prstGeom prst="rect">
            <a:avLst/>
          </a:prstGeom>
          <a:noFill/>
        </p:spPr>
        <p:txBody>
          <a:bodyPr wrap="square" rtlCol="0">
            <a:spAutoFit/>
          </a:bodyPr>
          <a:lstStyle/>
          <a:p>
            <a:pPr fontAlgn="ctr"/>
            <a:r>
              <a:rPr lang="en-US" sz="1600" dirty="0" smtClean="0">
                <a:latin typeface="Huawei Sans" panose="020C0503030203020204" pitchFamily="34" charset="0"/>
              </a:rPr>
              <a:t>R1's routing table</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 name="Text Box 113"/>
          <p:cNvSpPr txBox="1">
            <a:spLocks noChangeArrowheads="1"/>
          </p:cNvSpPr>
          <p:nvPr/>
        </p:nvSpPr>
        <p:spPr bwMode="auto">
          <a:xfrm>
            <a:off x="4659022" y="1981645"/>
            <a:ext cx="995996" cy="3063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gn="l" eaLnBrk="0" hangingPunct="0">
              <a:defRPr>
                <a:solidFill>
                  <a:schemeClr val="tx1"/>
                </a:solidFill>
                <a:latin typeface="Arial" panose="020B0604020202020204" pitchFamily="34" charset="0"/>
                <a:ea typeface="宋体" panose="02010600030101010101" pitchFamily="2" charset="-122"/>
              </a:defRPr>
            </a:lvl1pPr>
            <a:lvl2pPr marL="742950" indent="-285750" algn="l" eaLnBrk="0" hangingPunct="0">
              <a:defRPr>
                <a:solidFill>
                  <a:schemeClr val="tx1"/>
                </a:solidFill>
                <a:latin typeface="Arial" panose="020B0604020202020204" pitchFamily="34" charset="0"/>
                <a:ea typeface="宋体" panose="02010600030101010101" pitchFamily="2" charset="-122"/>
              </a:defRPr>
            </a:lvl2pPr>
            <a:lvl3pPr marL="1143000" indent="-228600" algn="l" eaLnBrk="0" hangingPunct="0">
              <a:defRPr>
                <a:solidFill>
                  <a:schemeClr val="tx1"/>
                </a:solidFill>
                <a:latin typeface="Arial" panose="020B0604020202020204" pitchFamily="34" charset="0"/>
                <a:ea typeface="宋体" panose="02010600030101010101" pitchFamily="2" charset="-122"/>
              </a:defRPr>
            </a:lvl3pPr>
            <a:lvl4pPr marL="1600200" indent="-228600" algn="l" eaLnBrk="0" hangingPunct="0">
              <a:defRPr>
                <a:solidFill>
                  <a:schemeClr val="tx1"/>
                </a:solidFill>
                <a:latin typeface="Arial" panose="020B0604020202020204" pitchFamily="34" charset="0"/>
                <a:ea typeface="宋体" panose="02010600030101010101" pitchFamily="2" charset="-122"/>
              </a:defRPr>
            </a:lvl4pPr>
            <a:lvl5pPr marL="2057400" indent="-228600" algn="l"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ctr" hangingPunct="1">
              <a:spcBef>
                <a:spcPct val="0"/>
              </a:spcBef>
            </a:pPr>
            <a:r>
              <a:rPr lang="en-US" sz="1400" dirty="0" smtClean="0">
                <a:latin typeface="Huawei Sans" panose="020C0503030203020204" pitchFamily="34" charset="0"/>
              </a:rPr>
              <a:t>10.0.12.1</a:t>
            </a:r>
            <a:endParaRPr lang="en-US" sz="1400" dirty="0">
              <a:latin typeface="Huawei Sans" panose="020C0503030203020204" pitchFamily="34" charset="0"/>
            </a:endParaRPr>
          </a:p>
        </p:txBody>
      </p:sp>
      <p:sp>
        <p:nvSpPr>
          <p:cNvPr id="28" name="Text Box 113"/>
          <p:cNvSpPr txBox="1">
            <a:spLocks noChangeArrowheads="1"/>
          </p:cNvSpPr>
          <p:nvPr/>
        </p:nvSpPr>
        <p:spPr bwMode="auto">
          <a:xfrm>
            <a:off x="5343929" y="2310729"/>
            <a:ext cx="949473"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gn="l" eaLnBrk="0" hangingPunct="0">
              <a:defRPr>
                <a:solidFill>
                  <a:schemeClr val="tx1"/>
                </a:solidFill>
                <a:latin typeface="Arial" panose="020B0604020202020204" pitchFamily="34" charset="0"/>
                <a:ea typeface="宋体" panose="02010600030101010101" pitchFamily="2" charset="-122"/>
              </a:defRPr>
            </a:lvl1pPr>
            <a:lvl2pPr marL="742950" indent="-285750" algn="l" eaLnBrk="0" hangingPunct="0">
              <a:defRPr>
                <a:solidFill>
                  <a:schemeClr val="tx1"/>
                </a:solidFill>
                <a:latin typeface="Arial" panose="020B0604020202020204" pitchFamily="34" charset="0"/>
                <a:ea typeface="宋体" panose="02010600030101010101" pitchFamily="2" charset="-122"/>
              </a:defRPr>
            </a:lvl2pPr>
            <a:lvl3pPr marL="1143000" indent="-228600" algn="l" eaLnBrk="0" hangingPunct="0">
              <a:defRPr>
                <a:solidFill>
                  <a:schemeClr val="tx1"/>
                </a:solidFill>
                <a:latin typeface="Arial" panose="020B0604020202020204" pitchFamily="34" charset="0"/>
                <a:ea typeface="宋体" panose="02010600030101010101" pitchFamily="2" charset="-122"/>
              </a:defRPr>
            </a:lvl3pPr>
            <a:lvl4pPr marL="1600200" indent="-228600" algn="l" eaLnBrk="0" hangingPunct="0">
              <a:defRPr>
                <a:solidFill>
                  <a:schemeClr val="tx1"/>
                </a:solidFill>
                <a:latin typeface="Arial" panose="020B0604020202020204" pitchFamily="34" charset="0"/>
                <a:ea typeface="宋体" panose="02010600030101010101" pitchFamily="2" charset="-122"/>
              </a:defRPr>
            </a:lvl4pPr>
            <a:lvl5pPr marL="2057400" indent="-228600" algn="l"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ctr" hangingPunct="1">
              <a:spcBef>
                <a:spcPct val="0"/>
              </a:spcBef>
            </a:pPr>
            <a:r>
              <a:rPr lang="en-US" sz="1400" dirty="0" smtClean="0">
                <a:latin typeface="Huawei Sans" panose="020C0503030203020204" pitchFamily="34" charset="0"/>
              </a:rPr>
              <a:t>10.0.12.2</a:t>
            </a:r>
            <a:endParaRPr lang="en-US" sz="1400" dirty="0">
              <a:latin typeface="Huawei Sans" panose="020C0503030203020204" pitchFamily="34" charset="0"/>
            </a:endParaRPr>
          </a:p>
        </p:txBody>
      </p:sp>
      <p:sp>
        <p:nvSpPr>
          <p:cNvPr id="29" name="Text Box 113"/>
          <p:cNvSpPr txBox="1">
            <a:spLocks noChangeArrowheads="1"/>
          </p:cNvSpPr>
          <p:nvPr/>
        </p:nvSpPr>
        <p:spPr bwMode="auto">
          <a:xfrm>
            <a:off x="6692676" y="1981645"/>
            <a:ext cx="940746" cy="3063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gn="l" eaLnBrk="0" hangingPunct="0">
              <a:defRPr>
                <a:solidFill>
                  <a:schemeClr val="tx1"/>
                </a:solidFill>
                <a:latin typeface="Arial" panose="020B0604020202020204" pitchFamily="34" charset="0"/>
                <a:ea typeface="宋体" panose="02010600030101010101" pitchFamily="2" charset="-122"/>
              </a:defRPr>
            </a:lvl1pPr>
            <a:lvl2pPr marL="742950" indent="-285750" algn="l" eaLnBrk="0" hangingPunct="0">
              <a:defRPr>
                <a:solidFill>
                  <a:schemeClr val="tx1"/>
                </a:solidFill>
                <a:latin typeface="Arial" panose="020B0604020202020204" pitchFamily="34" charset="0"/>
                <a:ea typeface="宋体" panose="02010600030101010101" pitchFamily="2" charset="-122"/>
              </a:defRPr>
            </a:lvl2pPr>
            <a:lvl3pPr marL="1143000" indent="-228600" algn="l" eaLnBrk="0" hangingPunct="0">
              <a:defRPr>
                <a:solidFill>
                  <a:schemeClr val="tx1"/>
                </a:solidFill>
                <a:latin typeface="Arial" panose="020B0604020202020204" pitchFamily="34" charset="0"/>
                <a:ea typeface="宋体" panose="02010600030101010101" pitchFamily="2" charset="-122"/>
              </a:defRPr>
            </a:lvl3pPr>
            <a:lvl4pPr marL="1600200" indent="-228600" algn="l" eaLnBrk="0" hangingPunct="0">
              <a:defRPr>
                <a:solidFill>
                  <a:schemeClr val="tx1"/>
                </a:solidFill>
                <a:latin typeface="Arial" panose="020B0604020202020204" pitchFamily="34" charset="0"/>
                <a:ea typeface="宋体" panose="02010600030101010101" pitchFamily="2" charset="-122"/>
              </a:defRPr>
            </a:lvl4pPr>
            <a:lvl5pPr marL="2057400" indent="-228600" algn="l"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ctr" hangingPunct="1">
              <a:spcBef>
                <a:spcPct val="0"/>
              </a:spcBef>
            </a:pPr>
            <a:r>
              <a:rPr lang="en-US" sz="1400" dirty="0" smtClean="0">
                <a:latin typeface="Huawei Sans" panose="020C0503030203020204" pitchFamily="34" charset="0"/>
              </a:rPr>
              <a:t>10.0.23.2</a:t>
            </a:r>
            <a:endParaRPr lang="en-US" sz="1400" dirty="0">
              <a:latin typeface="Huawei Sans" panose="020C0503030203020204" pitchFamily="34" charset="0"/>
            </a:endParaRPr>
          </a:p>
        </p:txBody>
      </p:sp>
      <p:sp>
        <p:nvSpPr>
          <p:cNvPr id="30" name="Text Box 113"/>
          <p:cNvSpPr txBox="1">
            <a:spLocks noChangeArrowheads="1"/>
          </p:cNvSpPr>
          <p:nvPr/>
        </p:nvSpPr>
        <p:spPr bwMode="auto">
          <a:xfrm>
            <a:off x="7309201" y="2310729"/>
            <a:ext cx="1017855"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gn="l" eaLnBrk="0" hangingPunct="0">
              <a:defRPr>
                <a:solidFill>
                  <a:schemeClr val="tx1"/>
                </a:solidFill>
                <a:latin typeface="Arial" panose="020B0604020202020204" pitchFamily="34" charset="0"/>
                <a:ea typeface="宋体" panose="02010600030101010101" pitchFamily="2" charset="-122"/>
              </a:defRPr>
            </a:lvl1pPr>
            <a:lvl2pPr marL="742950" indent="-285750" algn="l" eaLnBrk="0" hangingPunct="0">
              <a:defRPr>
                <a:solidFill>
                  <a:schemeClr val="tx1"/>
                </a:solidFill>
                <a:latin typeface="Arial" panose="020B0604020202020204" pitchFamily="34" charset="0"/>
                <a:ea typeface="宋体" panose="02010600030101010101" pitchFamily="2" charset="-122"/>
              </a:defRPr>
            </a:lvl2pPr>
            <a:lvl3pPr marL="1143000" indent="-228600" algn="l" eaLnBrk="0" hangingPunct="0">
              <a:defRPr>
                <a:solidFill>
                  <a:schemeClr val="tx1"/>
                </a:solidFill>
                <a:latin typeface="Arial" panose="020B0604020202020204" pitchFamily="34" charset="0"/>
                <a:ea typeface="宋体" panose="02010600030101010101" pitchFamily="2" charset="-122"/>
              </a:defRPr>
            </a:lvl3pPr>
            <a:lvl4pPr marL="1600200" indent="-228600" algn="l" eaLnBrk="0" hangingPunct="0">
              <a:defRPr>
                <a:solidFill>
                  <a:schemeClr val="tx1"/>
                </a:solidFill>
                <a:latin typeface="Arial" panose="020B0604020202020204" pitchFamily="34" charset="0"/>
                <a:ea typeface="宋体" panose="02010600030101010101" pitchFamily="2" charset="-122"/>
              </a:defRPr>
            </a:lvl4pPr>
            <a:lvl5pPr marL="2057400" indent="-228600" algn="l"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ctr" hangingPunct="1">
              <a:spcBef>
                <a:spcPct val="0"/>
              </a:spcBef>
            </a:pPr>
            <a:r>
              <a:rPr lang="en-US" sz="1400" dirty="0" smtClean="0">
                <a:latin typeface="Huawei Sans" panose="020C0503030203020204" pitchFamily="34" charset="0"/>
              </a:rPr>
              <a:t>10.0.23.3</a:t>
            </a:r>
            <a:endParaRPr lang="en-US" sz="1400" dirty="0">
              <a:latin typeface="Huawei Sans" panose="020C0503030203020204" pitchFamily="34" charset="0"/>
            </a:endParaRPr>
          </a:p>
        </p:txBody>
      </p:sp>
      <p:sp>
        <p:nvSpPr>
          <p:cNvPr id="31" name="文本框 30"/>
          <p:cNvSpPr txBox="1"/>
          <p:nvPr/>
        </p:nvSpPr>
        <p:spPr bwMode="auto">
          <a:xfrm>
            <a:off x="2974989" y="1243090"/>
            <a:ext cx="1881860" cy="531835"/>
          </a:xfrm>
          <a:prstGeom prst="rect">
            <a:avLst/>
          </a:prstGeom>
          <a:noFill/>
          <a:ln w="9525">
            <a:noFill/>
            <a:miter lim="800000"/>
            <a:headEnd/>
            <a:tailEnd/>
          </a:ln>
        </p:spPr>
        <p:txBody>
          <a:bodyPr wrap="none" lIns="99980" tIns="49986" rIns="99980" bIns="49986" rtlCol="0">
            <a:spAutoFit/>
          </a:bodyPr>
          <a:lstStyle/>
          <a:p>
            <a:pPr algn="ctr" defTabSz="1001649" eaLnBrk="0" fontAlgn="ctr" hangingPunct="0"/>
            <a:r>
              <a:rPr lang="en-US" sz="1400" b="1" dirty="0" smtClean="0">
                <a:solidFill>
                  <a:srgbClr val="00B0F0"/>
                </a:solidFill>
                <a:latin typeface="Huawei Sans" panose="020C0503030203020204" pitchFamily="34" charset="0"/>
              </a:rPr>
              <a:t>Import direct route</a:t>
            </a:r>
            <a:endParaRPr lang="en-US" altLang="zh-CN" sz="1400" b="1" dirty="0" smtClean="0">
              <a:solidFill>
                <a:srgbClr val="00B0F0"/>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a:p>
            <a:pPr algn="ctr" defTabSz="1001649" eaLnBrk="0" fontAlgn="ctr" hangingPunct="0"/>
            <a:r>
              <a:rPr lang="en-US" sz="1400" b="1" dirty="0" smtClean="0">
                <a:solidFill>
                  <a:srgbClr val="EC7061"/>
                </a:solidFill>
                <a:latin typeface="Huawei Sans" panose="020C0503030203020204" pitchFamily="34" charset="0"/>
              </a:rPr>
              <a:t>import-route direct</a:t>
            </a:r>
            <a:endParaRPr lang="en-US" altLang="zh-CN" sz="1400" b="1" dirty="0">
              <a:solidFill>
                <a:srgbClr val="EC7061"/>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graphicFrame>
        <p:nvGraphicFramePr>
          <p:cNvPr id="32" name="表格 31"/>
          <p:cNvGraphicFramePr>
            <a:graphicFrameLocks noGrp="1"/>
          </p:cNvGraphicFramePr>
          <p:nvPr>
            <p:extLst/>
          </p:nvPr>
        </p:nvGraphicFramePr>
        <p:xfrm>
          <a:off x="6965191" y="3334084"/>
          <a:ext cx="3716664" cy="1475232"/>
        </p:xfrm>
        <a:graphic>
          <a:graphicData uri="http://schemas.openxmlformats.org/drawingml/2006/table">
            <a:tbl>
              <a:tblPr/>
              <a:tblGrid>
                <a:gridCol w="1721609">
                  <a:extLst>
                    <a:ext uri="{9D8B030D-6E8A-4147-A177-3AD203B41FA5}">
                      <a16:colId xmlns="" xmlns:a16="http://schemas.microsoft.com/office/drawing/2014/main" val="20000"/>
                    </a:ext>
                  </a:extLst>
                </a:gridCol>
                <a:gridCol w="924791"/>
                <a:gridCol w="1070264">
                  <a:extLst>
                    <a:ext uri="{9D8B030D-6E8A-4147-A177-3AD203B41FA5}">
                      <a16:colId xmlns="" xmlns:a16="http://schemas.microsoft.com/office/drawing/2014/main" val="20001"/>
                    </a:ext>
                  </a:extLst>
                </a:gridCol>
              </a:tblGrid>
              <a:tr h="313200">
                <a:tc>
                  <a:txBody>
                    <a:bodyPr/>
                    <a:lstStyle/>
                    <a:p>
                      <a:pPr algn="ctr" fontAlgn="ctr">
                        <a:lnSpc>
                          <a:spcPct val="130000"/>
                        </a:lnSpc>
                        <a:spcBef>
                          <a:spcPts val="0"/>
                        </a:spcBef>
                        <a:spcAft>
                          <a:spcPts val="0"/>
                        </a:spcAft>
                      </a:pPr>
                      <a:r>
                        <a:rPr lang="en-US" sz="1400" b="1" dirty="0" smtClean="0">
                          <a:solidFill>
                            <a:schemeClr val="bg1"/>
                          </a:solidFill>
                          <a:latin typeface="Huawei Sans" panose="020C0503030203020204" pitchFamily="34" charset="0"/>
                        </a:rPr>
                        <a:t>Destination/Mask</a:t>
                      </a:r>
                      <a:endParaRPr lang="en-US" sz="1400" b="1" dirty="0">
                        <a:solidFill>
                          <a:schemeClr val="bg1"/>
                        </a:solidFill>
                        <a:latin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00B0F0"/>
                    </a:solidFill>
                  </a:tcPr>
                </a:tc>
                <a:tc>
                  <a:txBody>
                    <a:bodyPr/>
                    <a:lstStyle/>
                    <a:p>
                      <a:pPr algn="ctr" fontAlgn="ctr">
                        <a:lnSpc>
                          <a:spcPct val="130000"/>
                        </a:lnSpc>
                        <a:spcBef>
                          <a:spcPts val="0"/>
                        </a:spcBef>
                        <a:spcAft>
                          <a:spcPts val="0"/>
                        </a:spcAft>
                      </a:pPr>
                      <a:r>
                        <a:rPr lang="en-US" sz="1400" b="1" dirty="0" smtClean="0">
                          <a:solidFill>
                            <a:schemeClr val="bg1"/>
                          </a:solidFill>
                          <a:latin typeface="Huawei Sans" panose="020C0503030203020204" pitchFamily="34" charset="0"/>
                        </a:rPr>
                        <a:t>Protocol</a:t>
                      </a:r>
                      <a:endParaRPr lang="en-US" altLang="zh-CN" sz="1400" b="1" dirty="0">
                        <a:solidFill>
                          <a:schemeClr val="bg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00B0F0"/>
                    </a:solidFill>
                  </a:tcPr>
                </a:tc>
                <a:tc>
                  <a:txBody>
                    <a:bodyPr/>
                    <a:lstStyle/>
                    <a:p>
                      <a:pPr algn="ctr" fontAlgn="ctr">
                        <a:lnSpc>
                          <a:spcPct val="130000"/>
                        </a:lnSpc>
                        <a:spcBef>
                          <a:spcPts val="0"/>
                        </a:spcBef>
                        <a:spcAft>
                          <a:spcPts val="0"/>
                        </a:spcAft>
                      </a:pPr>
                      <a:r>
                        <a:rPr lang="en-US" sz="1400" b="1" dirty="0" smtClean="0">
                          <a:solidFill>
                            <a:schemeClr val="bg1"/>
                          </a:solidFill>
                          <a:latin typeface="Huawei Sans" panose="020C0503030203020204" pitchFamily="34" charset="0"/>
                        </a:rPr>
                        <a:t>Next Hop</a:t>
                      </a:r>
                      <a:endParaRPr lang="en-US" sz="1400" b="1" dirty="0">
                        <a:solidFill>
                          <a:schemeClr val="bg1"/>
                        </a:solidFill>
                        <a:latin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00B0F0"/>
                    </a:solidFill>
                  </a:tcPr>
                </a:tc>
                <a:extLst>
                  <a:ext uri="{0D108BD9-81ED-4DB2-BD59-A6C34878D82A}">
                    <a16:rowId xmlns="" xmlns:a16="http://schemas.microsoft.com/office/drawing/2014/main" val="10000"/>
                  </a:ext>
                </a:extLst>
              </a:tr>
              <a:tr h="313200">
                <a:tc>
                  <a:txBody>
                    <a:bodyPr/>
                    <a:lstStyle/>
                    <a:p>
                      <a:pPr algn="ctr" fontAlgn="ctr">
                        <a:lnSpc>
                          <a:spcPct val="130000"/>
                        </a:lnSpc>
                        <a:spcBef>
                          <a:spcPts val="0"/>
                        </a:spcBef>
                        <a:spcAft>
                          <a:spcPts val="0"/>
                        </a:spcAft>
                      </a:pPr>
                      <a:r>
                        <a:rPr lang="en-US" sz="1400" dirty="0" smtClean="0">
                          <a:solidFill>
                            <a:srgbClr val="EC7061"/>
                          </a:solidFill>
                          <a:latin typeface="Huawei Sans" panose="020C0503030203020204" pitchFamily="34" charset="0"/>
                        </a:rPr>
                        <a:t>192.168.11.0/24</a:t>
                      </a:r>
                      <a:endParaRPr lang="en-US" altLang="zh-CN" sz="1400" dirty="0">
                        <a:solidFill>
                          <a:srgbClr val="EC706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ctr" fontAlgn="ctr">
                        <a:lnSpc>
                          <a:spcPct val="130000"/>
                        </a:lnSpc>
                        <a:spcBef>
                          <a:spcPts val="0"/>
                        </a:spcBef>
                        <a:spcAft>
                          <a:spcPts val="0"/>
                        </a:spcAft>
                      </a:pPr>
                      <a:r>
                        <a:rPr lang="en-US" sz="1400" dirty="0" smtClean="0">
                          <a:solidFill>
                            <a:srgbClr val="EC7061"/>
                          </a:solidFill>
                          <a:latin typeface="Huawei Sans" panose="020C0503030203020204" pitchFamily="34" charset="0"/>
                        </a:rPr>
                        <a:t>O_ASE</a:t>
                      </a:r>
                      <a:endParaRPr lang="en-US" altLang="zh-CN" sz="1400" dirty="0">
                        <a:solidFill>
                          <a:srgbClr val="EC706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ctr" fontAlgn="ctr">
                        <a:lnSpc>
                          <a:spcPct val="130000"/>
                        </a:lnSpc>
                        <a:spcBef>
                          <a:spcPts val="0"/>
                        </a:spcBef>
                        <a:spcAft>
                          <a:spcPts val="0"/>
                        </a:spcAft>
                      </a:pPr>
                      <a:r>
                        <a:rPr lang="en-US" sz="1400" dirty="0" smtClean="0">
                          <a:solidFill>
                            <a:srgbClr val="EC7061"/>
                          </a:solidFill>
                          <a:latin typeface="Huawei Sans" panose="020C0503030203020204" pitchFamily="34" charset="0"/>
                        </a:rPr>
                        <a:t>10.0.23.2</a:t>
                      </a:r>
                      <a:endParaRPr lang="en-US" altLang="zh-CN" sz="1400" dirty="0">
                        <a:solidFill>
                          <a:srgbClr val="EC706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extLst>
                  <a:ext uri="{0D108BD9-81ED-4DB2-BD59-A6C34878D82A}">
                    <a16:rowId xmlns="" xmlns:a16="http://schemas.microsoft.com/office/drawing/2014/main" val="10001"/>
                  </a:ext>
                </a:extLst>
              </a:tr>
              <a:tr h="313200">
                <a:tc>
                  <a:txBody>
                    <a:bodyPr/>
                    <a:lstStyle/>
                    <a:p>
                      <a:pPr marL="0" marR="0" lvl="0" indent="0" algn="ctr" defTabSz="914034" rtl="0" eaLnBrk="1" fontAlgn="ctr" latinLnBrk="0" hangingPunct="1">
                        <a:lnSpc>
                          <a:spcPct val="130000"/>
                        </a:lnSpc>
                        <a:spcBef>
                          <a:spcPts val="0"/>
                        </a:spcBef>
                        <a:spcAft>
                          <a:spcPts val="0"/>
                        </a:spcAft>
                        <a:buClrTx/>
                        <a:buSzTx/>
                        <a:buFontTx/>
                        <a:buNone/>
                        <a:tabLst/>
                        <a:defRPr/>
                      </a:pPr>
                      <a:r>
                        <a:rPr lang="en-US" sz="1400" dirty="0" smtClean="0">
                          <a:solidFill>
                            <a:schemeClr val="tx1"/>
                          </a:solidFill>
                          <a:latin typeface="Huawei Sans" panose="020C0503030203020204" pitchFamily="34" charset="0"/>
                        </a:rPr>
                        <a:t>10.0.12.0/24</a:t>
                      </a:r>
                      <a:endParaRPr lang="en-US" altLang="zh-CN" sz="1400" dirty="0" smtClean="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ctr" fontAlgn="ctr">
                        <a:lnSpc>
                          <a:spcPct val="130000"/>
                        </a:lnSpc>
                        <a:spcBef>
                          <a:spcPts val="0"/>
                        </a:spcBef>
                        <a:spcAft>
                          <a:spcPts val="0"/>
                        </a:spcAft>
                      </a:pPr>
                      <a:r>
                        <a:rPr lang="en-US" sz="1400" dirty="0" smtClean="0">
                          <a:solidFill>
                            <a:schemeClr val="tx1"/>
                          </a:solidFill>
                          <a:latin typeface="Huawei Sans" panose="020C0503030203020204" pitchFamily="34" charset="0"/>
                        </a:rPr>
                        <a:t>OSPF</a:t>
                      </a:r>
                      <a:endParaRPr lang="en-US" altLang="zh-CN" sz="14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ctr" fontAlgn="ctr">
                        <a:lnSpc>
                          <a:spcPct val="130000"/>
                        </a:lnSpc>
                        <a:spcBef>
                          <a:spcPts val="0"/>
                        </a:spcBef>
                        <a:spcAft>
                          <a:spcPts val="0"/>
                        </a:spcAft>
                      </a:pPr>
                      <a:r>
                        <a:rPr lang="en-US" sz="1400" dirty="0" smtClean="0">
                          <a:solidFill>
                            <a:schemeClr val="tx1"/>
                          </a:solidFill>
                          <a:latin typeface="Huawei Sans" panose="020C0503030203020204" pitchFamily="34" charset="0"/>
                        </a:rPr>
                        <a:t>10.0.23.2</a:t>
                      </a:r>
                      <a:endParaRPr lang="en-US" altLang="zh-CN" sz="14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r>
              <a:tr h="313200">
                <a:tc>
                  <a:txBody>
                    <a:bodyPr/>
                    <a:lstStyle/>
                    <a:p>
                      <a:pPr marL="0" marR="0" lvl="0" indent="0" algn="ctr" defTabSz="914034" rtl="0" eaLnBrk="1" fontAlgn="ctr" latinLnBrk="0" hangingPunct="1">
                        <a:lnSpc>
                          <a:spcPct val="130000"/>
                        </a:lnSpc>
                        <a:spcBef>
                          <a:spcPts val="0"/>
                        </a:spcBef>
                        <a:spcAft>
                          <a:spcPts val="0"/>
                        </a:spcAft>
                        <a:buClrTx/>
                        <a:buSzTx/>
                        <a:buFontTx/>
                        <a:buNone/>
                        <a:tabLst/>
                        <a:defRPr/>
                      </a:pPr>
                      <a:r>
                        <a:rPr lang="en-US" sz="1400" dirty="0" smtClean="0">
                          <a:solidFill>
                            <a:schemeClr val="tx1"/>
                          </a:solidFill>
                          <a:latin typeface="Huawei Sans" panose="020C0503030203020204" pitchFamily="34" charset="0"/>
                        </a:rPr>
                        <a:t>10.0.23.0/24</a:t>
                      </a:r>
                      <a:endParaRPr lang="en-US" altLang="zh-CN" sz="1400" dirty="0" smtClean="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ctr" fontAlgn="ctr">
                        <a:lnSpc>
                          <a:spcPct val="130000"/>
                        </a:lnSpc>
                        <a:spcBef>
                          <a:spcPts val="0"/>
                        </a:spcBef>
                        <a:spcAft>
                          <a:spcPts val="0"/>
                        </a:spcAft>
                      </a:pPr>
                      <a:r>
                        <a:rPr lang="en-US" sz="1400" dirty="0" smtClean="0">
                          <a:solidFill>
                            <a:schemeClr val="tx1"/>
                          </a:solidFill>
                          <a:latin typeface="Huawei Sans" panose="020C0503030203020204" pitchFamily="34" charset="0"/>
                        </a:rPr>
                        <a:t>Direct</a:t>
                      </a:r>
                      <a:endParaRPr lang="en-US" altLang="zh-CN" sz="14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ctr" fontAlgn="ctr">
                        <a:lnSpc>
                          <a:spcPct val="130000"/>
                        </a:lnSpc>
                        <a:spcBef>
                          <a:spcPts val="0"/>
                        </a:spcBef>
                        <a:spcAft>
                          <a:spcPts val="0"/>
                        </a:spcAft>
                      </a:pPr>
                      <a:r>
                        <a:rPr lang="en-US" sz="1400" dirty="0" smtClean="0">
                          <a:solidFill>
                            <a:schemeClr val="tx1"/>
                          </a:solidFill>
                          <a:latin typeface="Huawei Sans" panose="020C0503030203020204" pitchFamily="34" charset="0"/>
                        </a:rPr>
                        <a:t>10.0.23.3</a:t>
                      </a:r>
                      <a:endParaRPr lang="en-US" altLang="zh-CN" sz="14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r>
            </a:tbl>
          </a:graphicData>
        </a:graphic>
      </p:graphicFrame>
      <p:sp>
        <p:nvSpPr>
          <p:cNvPr id="33" name="文本框 32"/>
          <p:cNvSpPr txBox="1"/>
          <p:nvPr/>
        </p:nvSpPr>
        <p:spPr>
          <a:xfrm>
            <a:off x="8104394" y="2959035"/>
            <a:ext cx="2188390" cy="338554"/>
          </a:xfrm>
          <a:prstGeom prst="rect">
            <a:avLst/>
          </a:prstGeom>
          <a:noFill/>
        </p:spPr>
        <p:txBody>
          <a:bodyPr wrap="square" rtlCol="0">
            <a:spAutoFit/>
          </a:bodyPr>
          <a:lstStyle/>
          <a:p>
            <a:pPr fontAlgn="ctr"/>
            <a:r>
              <a:rPr lang="en-US" sz="1600" dirty="0" smtClean="0">
                <a:latin typeface="Huawei Sans" panose="020C0503030203020204" pitchFamily="34" charset="0"/>
              </a:rPr>
              <a:t>R3's routing table</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4229884167"/>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a:xfrm>
            <a:off x="451877" y="5089341"/>
            <a:ext cx="11306175" cy="1292408"/>
          </a:xfrm>
        </p:spPr>
        <p:txBody>
          <a:bodyPr/>
          <a:lstStyle/>
          <a:p>
            <a:r>
              <a:rPr lang="en-US" sz="1800" dirty="0" smtClean="0"/>
              <a:t>You can run the </a:t>
            </a:r>
            <a:r>
              <a:rPr lang="en-US" sz="1800" b="1" dirty="0" smtClean="0"/>
              <a:t>import-route static </a:t>
            </a:r>
            <a:r>
              <a:rPr lang="en-US" sz="1800" dirty="0" smtClean="0"/>
              <a:t>command to import all static routes in the routing table to a dynamic routing protocol.</a:t>
            </a:r>
          </a:p>
          <a:p>
            <a:r>
              <a:rPr lang="en-US" sz="1800" dirty="0" smtClean="0"/>
              <a:t>The imported routes are advertised as OSPF external routes on the entire OSPF network.</a:t>
            </a:r>
            <a:endParaRPr lang="en-US" altLang="zh-CN" sz="1800" dirty="0">
              <a:sym typeface="Huawei Sans" panose="020C0503030203020204" pitchFamily="34" charset="0"/>
            </a:endParaRPr>
          </a:p>
        </p:txBody>
      </p:sp>
      <p:sp>
        <p:nvSpPr>
          <p:cNvPr id="2" name="标题 1"/>
          <p:cNvSpPr>
            <a:spLocks noGrp="1"/>
          </p:cNvSpPr>
          <p:nvPr>
            <p:ph type="title"/>
          </p:nvPr>
        </p:nvSpPr>
        <p:spPr/>
        <p:txBody>
          <a:bodyPr/>
          <a:lstStyle/>
          <a:p>
            <a:r>
              <a:rPr lang="en-US" smtClean="0"/>
              <a:t>Case 2: Importing Static Routes to OSPF</a:t>
            </a:r>
            <a:endParaRPr lang="en-US" altLang="zh-CN" dirty="0">
              <a:sym typeface="Huawei Sans" panose="020C0503030203020204" pitchFamily="34" charset="0"/>
            </a:endParaRPr>
          </a:p>
        </p:txBody>
      </p:sp>
      <p:sp>
        <p:nvSpPr>
          <p:cNvPr id="4" name="圆角矩形 3">
            <a:extLst>
              <a:ext uri="{FF2B5EF4-FFF2-40B4-BE49-F238E27FC236}">
                <a16:creationId xmlns="" xmlns:a16="http://schemas.microsoft.com/office/drawing/2014/main" id="{622EF711-3170-4416-9C65-466B399DA2E1}"/>
              </a:ext>
            </a:extLst>
          </p:cNvPr>
          <p:cNvSpPr/>
          <p:nvPr/>
        </p:nvSpPr>
        <p:spPr>
          <a:xfrm>
            <a:off x="6498681" y="2140918"/>
            <a:ext cx="2404019" cy="1188550"/>
          </a:xfrm>
          <a:prstGeom prst="roundRect">
            <a:avLst>
              <a:gd name="adj" fmla="val 1804"/>
            </a:avLst>
          </a:prstGeom>
          <a:solidFill>
            <a:srgbClr val="F4FBFE">
              <a:alpha val="95000"/>
            </a:srgbClr>
          </a:solidFill>
          <a:ln w="9525">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5" name="Picture 12" descr="E:\2016.01\1.12 扁平化图标\蓝色\AR-蓝色最新-40.png">
            <a:extLst>
              <a:ext uri="{FF2B5EF4-FFF2-40B4-BE49-F238E27FC236}">
                <a16:creationId xmlns="" xmlns:a16="http://schemas.microsoft.com/office/drawing/2014/main" id="{1D8E071F-501D-48FF-8ED1-076998A80BB3}"/>
              </a:ext>
            </a:extLst>
          </p:cNvPr>
          <p:cNvPicPr>
            <a:picLocks noChangeAspect="1" noChangeArrowheads="1"/>
          </p:cNvPicPr>
          <p:nvPr/>
        </p:nvPicPr>
        <p:blipFill>
          <a:blip r:embed="rId3" cstate="print"/>
          <a:srcRect/>
          <a:stretch>
            <a:fillRect/>
          </a:stretch>
        </p:blipFill>
        <p:spPr bwMode="auto">
          <a:xfrm>
            <a:off x="6218675" y="2442116"/>
            <a:ext cx="540000" cy="441818"/>
          </a:xfrm>
          <a:prstGeom prst="rect">
            <a:avLst/>
          </a:prstGeom>
          <a:noFill/>
        </p:spPr>
      </p:pic>
      <p:pic>
        <p:nvPicPr>
          <p:cNvPr id="6" name="Picture 12" descr="E:\2016.01\1.12 扁平化图标\蓝色\AR-蓝色最新-40.png">
            <a:extLst>
              <a:ext uri="{FF2B5EF4-FFF2-40B4-BE49-F238E27FC236}">
                <a16:creationId xmlns="" xmlns:a16="http://schemas.microsoft.com/office/drawing/2014/main" id="{1D8E071F-501D-48FF-8ED1-076998A80BB3}"/>
              </a:ext>
            </a:extLst>
          </p:cNvPr>
          <p:cNvPicPr>
            <a:picLocks noChangeAspect="1" noChangeArrowheads="1"/>
          </p:cNvPicPr>
          <p:nvPr/>
        </p:nvPicPr>
        <p:blipFill>
          <a:blip r:embed="rId3" cstate="print"/>
          <a:srcRect/>
          <a:stretch>
            <a:fillRect/>
          </a:stretch>
        </p:blipFill>
        <p:spPr bwMode="auto">
          <a:xfrm>
            <a:off x="4205547" y="2442116"/>
            <a:ext cx="540000" cy="441818"/>
          </a:xfrm>
          <a:prstGeom prst="rect">
            <a:avLst/>
          </a:prstGeom>
          <a:noFill/>
        </p:spPr>
      </p:pic>
      <p:cxnSp>
        <p:nvCxnSpPr>
          <p:cNvPr id="7" name="直接连接符 6"/>
          <p:cNvCxnSpPr>
            <a:stCxn id="5" idx="1"/>
            <a:endCxn id="6" idx="3"/>
          </p:cNvCxnSpPr>
          <p:nvPr/>
        </p:nvCxnSpPr>
        <p:spPr>
          <a:xfrm flipH="1">
            <a:off x="4745547" y="2663025"/>
            <a:ext cx="147312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 Box 113"/>
          <p:cNvSpPr txBox="1">
            <a:spLocks noChangeArrowheads="1"/>
          </p:cNvSpPr>
          <p:nvPr/>
        </p:nvSpPr>
        <p:spPr bwMode="auto">
          <a:xfrm>
            <a:off x="7889821" y="3040211"/>
            <a:ext cx="1223962" cy="3724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eaLnBrk="0" hangingPunct="0">
              <a:defRPr>
                <a:solidFill>
                  <a:schemeClr val="tx1"/>
                </a:solidFill>
                <a:latin typeface="Arial" panose="020B0604020202020204" pitchFamily="34" charset="0"/>
                <a:ea typeface="宋体" panose="02010600030101010101" pitchFamily="2" charset="-122"/>
              </a:defRPr>
            </a:lvl1pPr>
            <a:lvl2pPr marL="742950" indent="-285750" algn="l" eaLnBrk="0" hangingPunct="0">
              <a:defRPr>
                <a:solidFill>
                  <a:schemeClr val="tx1"/>
                </a:solidFill>
                <a:latin typeface="Arial" panose="020B0604020202020204" pitchFamily="34" charset="0"/>
                <a:ea typeface="宋体" panose="02010600030101010101" pitchFamily="2" charset="-122"/>
              </a:defRPr>
            </a:lvl2pPr>
            <a:lvl3pPr marL="1143000" indent="-228600" algn="l" eaLnBrk="0" hangingPunct="0">
              <a:defRPr>
                <a:solidFill>
                  <a:schemeClr val="tx1"/>
                </a:solidFill>
                <a:latin typeface="Arial" panose="020B0604020202020204" pitchFamily="34" charset="0"/>
                <a:ea typeface="宋体" panose="02010600030101010101" pitchFamily="2" charset="-122"/>
              </a:defRPr>
            </a:lvl3pPr>
            <a:lvl4pPr marL="1600200" indent="-228600" algn="l" eaLnBrk="0" hangingPunct="0">
              <a:defRPr>
                <a:solidFill>
                  <a:schemeClr val="tx1"/>
                </a:solidFill>
                <a:latin typeface="Arial" panose="020B0604020202020204" pitchFamily="34" charset="0"/>
                <a:ea typeface="宋体" panose="02010600030101010101" pitchFamily="2" charset="-122"/>
              </a:defRPr>
            </a:lvl4pPr>
            <a:lvl5pPr marL="2057400" indent="-228600" algn="l"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ctr" hangingPunct="1">
              <a:lnSpc>
                <a:spcPct val="130000"/>
              </a:lnSpc>
              <a:spcBef>
                <a:spcPct val="0"/>
              </a:spcBef>
            </a:pPr>
            <a:r>
              <a:rPr lang="en-US" sz="1400" b="1" dirty="0" smtClean="0">
                <a:solidFill>
                  <a:srgbClr val="00B0F0"/>
                </a:solidFill>
                <a:latin typeface="Huawei Sans" panose="020C0503030203020204" pitchFamily="34" charset="0"/>
              </a:rPr>
              <a:t>OSPF</a:t>
            </a:r>
            <a:endParaRPr lang="en-US" altLang="zh-CN" sz="1400" b="1" dirty="0">
              <a:solidFill>
                <a:srgbClr val="00B0F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9" name="Text Box 113"/>
          <p:cNvSpPr txBox="1">
            <a:spLocks noChangeArrowheads="1"/>
          </p:cNvSpPr>
          <p:nvPr/>
        </p:nvSpPr>
        <p:spPr bwMode="auto">
          <a:xfrm>
            <a:off x="2454734" y="2526209"/>
            <a:ext cx="147555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gn="l" eaLnBrk="0" hangingPunct="0">
              <a:defRPr>
                <a:solidFill>
                  <a:schemeClr val="tx1"/>
                </a:solidFill>
                <a:latin typeface="Arial" panose="020B0604020202020204" pitchFamily="34" charset="0"/>
                <a:ea typeface="宋体" panose="02010600030101010101" pitchFamily="2" charset="-122"/>
              </a:defRPr>
            </a:lvl1pPr>
            <a:lvl2pPr marL="742950" indent="-285750" algn="l" eaLnBrk="0" hangingPunct="0">
              <a:defRPr>
                <a:solidFill>
                  <a:schemeClr val="tx1"/>
                </a:solidFill>
                <a:latin typeface="Arial" panose="020B0604020202020204" pitchFamily="34" charset="0"/>
                <a:ea typeface="宋体" panose="02010600030101010101" pitchFamily="2" charset="-122"/>
              </a:defRPr>
            </a:lvl2pPr>
            <a:lvl3pPr marL="1143000" indent="-228600" algn="l" eaLnBrk="0" hangingPunct="0">
              <a:defRPr>
                <a:solidFill>
                  <a:schemeClr val="tx1"/>
                </a:solidFill>
                <a:latin typeface="Arial" panose="020B0604020202020204" pitchFamily="34" charset="0"/>
                <a:ea typeface="宋体" panose="02010600030101010101" pitchFamily="2" charset="-122"/>
              </a:defRPr>
            </a:lvl3pPr>
            <a:lvl4pPr marL="1600200" indent="-228600" algn="l" eaLnBrk="0" hangingPunct="0">
              <a:defRPr>
                <a:solidFill>
                  <a:schemeClr val="tx1"/>
                </a:solidFill>
                <a:latin typeface="Arial" panose="020B0604020202020204" pitchFamily="34" charset="0"/>
                <a:ea typeface="宋体" panose="02010600030101010101" pitchFamily="2" charset="-122"/>
              </a:defRPr>
            </a:lvl4pPr>
            <a:lvl5pPr marL="2057400" indent="-228600" algn="l"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ctr" hangingPunct="1">
              <a:spcBef>
                <a:spcPct val="0"/>
              </a:spcBef>
            </a:pPr>
            <a:r>
              <a:rPr lang="en-US" sz="1400" dirty="0" smtClean="0">
                <a:latin typeface="Huawei Sans" panose="020C0503030203020204" pitchFamily="34" charset="0"/>
              </a:rPr>
              <a:t>192.168.11.0/24</a:t>
            </a:r>
            <a:endParaRPr lang="en-US" sz="1400" dirty="0">
              <a:latin typeface="Huawei Sans" panose="020C0503030203020204" pitchFamily="34" charset="0"/>
            </a:endParaRPr>
          </a:p>
        </p:txBody>
      </p:sp>
      <p:cxnSp>
        <p:nvCxnSpPr>
          <p:cNvPr id="11" name="直接连接符 10"/>
          <p:cNvCxnSpPr>
            <a:stCxn id="6" idx="1"/>
          </p:cNvCxnSpPr>
          <p:nvPr/>
        </p:nvCxnSpPr>
        <p:spPr>
          <a:xfrm flipH="1">
            <a:off x="3886635" y="2663025"/>
            <a:ext cx="318912"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flipH="1" flipV="1">
            <a:off x="3886635" y="2526209"/>
            <a:ext cx="1" cy="27527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3" name="Freeform 4"/>
          <p:cNvSpPr>
            <a:spLocks/>
          </p:cNvSpPr>
          <p:nvPr/>
        </p:nvSpPr>
        <p:spPr bwMode="gray">
          <a:xfrm rot="3192620" flipV="1">
            <a:off x="6338585" y="1660131"/>
            <a:ext cx="338943" cy="615478"/>
          </a:xfrm>
          <a:custGeom>
            <a:avLst/>
            <a:gdLst>
              <a:gd name="T0" fmla="*/ 1219 w 1921"/>
              <a:gd name="T1" fmla="*/ 3 h 1516"/>
              <a:gd name="T2" fmla="*/ 1047 w 1921"/>
              <a:gd name="T3" fmla="*/ 20 h 1516"/>
              <a:gd name="T4" fmla="*/ 900 w 1921"/>
              <a:gd name="T5" fmla="*/ 43 h 1516"/>
              <a:gd name="T6" fmla="*/ 763 w 1921"/>
              <a:gd name="T7" fmla="*/ 76 h 1516"/>
              <a:gd name="T8" fmla="*/ 593 w 1921"/>
              <a:gd name="T9" fmla="*/ 128 h 1516"/>
              <a:gd name="T10" fmla="*/ 449 w 1921"/>
              <a:gd name="T11" fmla="*/ 187 h 1516"/>
              <a:gd name="T12" fmla="*/ 345 w 1921"/>
              <a:gd name="T13" fmla="*/ 244 h 1516"/>
              <a:gd name="T14" fmla="*/ 261 w 1921"/>
              <a:gd name="T15" fmla="*/ 301 h 1516"/>
              <a:gd name="T16" fmla="*/ 184 w 1921"/>
              <a:gd name="T17" fmla="*/ 366 h 1516"/>
              <a:gd name="T18" fmla="*/ 118 w 1921"/>
              <a:gd name="T19" fmla="*/ 431 h 1516"/>
              <a:gd name="T20" fmla="*/ 58 w 1921"/>
              <a:gd name="T21" fmla="*/ 516 h 1516"/>
              <a:gd name="T22" fmla="*/ 21 w 1921"/>
              <a:gd name="T23" fmla="*/ 594 h 1516"/>
              <a:gd name="T24" fmla="*/ 0 w 1921"/>
              <a:gd name="T25" fmla="*/ 695 h 1516"/>
              <a:gd name="T26" fmla="*/ 14 w 1921"/>
              <a:gd name="T27" fmla="*/ 785 h 1516"/>
              <a:gd name="T28" fmla="*/ 47 w 1921"/>
              <a:gd name="T29" fmla="*/ 872 h 1516"/>
              <a:gd name="T30" fmla="*/ 92 w 1921"/>
              <a:gd name="T31" fmla="*/ 946 h 1516"/>
              <a:gd name="T32" fmla="*/ 179 w 1921"/>
              <a:gd name="T33" fmla="*/ 1041 h 1516"/>
              <a:gd name="T34" fmla="*/ 271 w 1921"/>
              <a:gd name="T35" fmla="*/ 1115 h 1516"/>
              <a:gd name="T36" fmla="*/ 377 w 1921"/>
              <a:gd name="T37" fmla="*/ 1176 h 1516"/>
              <a:gd name="T38" fmla="*/ 512 w 1921"/>
              <a:gd name="T39" fmla="*/ 1244 h 1516"/>
              <a:gd name="T40" fmla="*/ 667 w 1921"/>
              <a:gd name="T41" fmla="*/ 1302 h 1516"/>
              <a:gd name="T42" fmla="*/ 978 w 1921"/>
              <a:gd name="T43" fmla="*/ 1373 h 1516"/>
              <a:gd name="T44" fmla="*/ 1248 w 1921"/>
              <a:gd name="T45" fmla="*/ 1403 h 1516"/>
              <a:gd name="T46" fmla="*/ 1403 w 1921"/>
              <a:gd name="T47" fmla="*/ 1515 h 1516"/>
              <a:gd name="T48" fmla="*/ 1397 w 1921"/>
              <a:gd name="T49" fmla="*/ 1031 h 1516"/>
              <a:gd name="T50" fmla="*/ 1243 w 1921"/>
              <a:gd name="T51" fmla="*/ 1132 h 1516"/>
              <a:gd name="T52" fmla="*/ 1007 w 1921"/>
              <a:gd name="T53" fmla="*/ 1098 h 1516"/>
              <a:gd name="T54" fmla="*/ 757 w 1921"/>
              <a:gd name="T55" fmla="*/ 1025 h 1516"/>
              <a:gd name="T56" fmla="*/ 619 w 1921"/>
              <a:gd name="T57" fmla="*/ 957 h 1516"/>
              <a:gd name="T58" fmla="*/ 506 w 1921"/>
              <a:gd name="T59" fmla="*/ 888 h 1516"/>
              <a:gd name="T60" fmla="*/ 417 w 1921"/>
              <a:gd name="T61" fmla="*/ 806 h 1516"/>
              <a:gd name="T62" fmla="*/ 348 w 1921"/>
              <a:gd name="T63" fmla="*/ 708 h 1516"/>
              <a:gd name="T64" fmla="*/ 319 w 1921"/>
              <a:gd name="T65" fmla="*/ 610 h 1516"/>
              <a:gd name="T66" fmla="*/ 321 w 1921"/>
              <a:gd name="T67" fmla="*/ 522 h 1516"/>
              <a:gd name="T68" fmla="*/ 348 w 1921"/>
              <a:gd name="T69" fmla="*/ 437 h 1516"/>
              <a:gd name="T70" fmla="*/ 401 w 1921"/>
              <a:gd name="T71" fmla="*/ 351 h 1516"/>
              <a:gd name="T72" fmla="*/ 509 w 1921"/>
              <a:gd name="T73" fmla="*/ 251 h 1516"/>
              <a:gd name="T74" fmla="*/ 643 w 1921"/>
              <a:gd name="T75" fmla="*/ 169 h 1516"/>
              <a:gd name="T76" fmla="*/ 778 w 1921"/>
              <a:gd name="T77" fmla="*/ 110 h 1516"/>
              <a:gd name="T78" fmla="*/ 913 w 1921"/>
              <a:gd name="T79" fmla="*/ 68 h 1516"/>
              <a:gd name="T80" fmla="*/ 1021 w 1921"/>
              <a:gd name="T81" fmla="*/ 42 h 1516"/>
              <a:gd name="T82" fmla="*/ 1150 w 1921"/>
              <a:gd name="T83" fmla="*/ 25 h 1516"/>
              <a:gd name="T84" fmla="*/ 1446 w 1921"/>
              <a:gd name="T85" fmla="*/ 0 h 15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921" h="1516">
                <a:moveTo>
                  <a:pt x="1446" y="0"/>
                </a:moveTo>
                <a:lnTo>
                  <a:pt x="1219" y="3"/>
                </a:lnTo>
                <a:lnTo>
                  <a:pt x="1142" y="9"/>
                </a:lnTo>
                <a:lnTo>
                  <a:pt x="1047" y="20"/>
                </a:lnTo>
                <a:lnTo>
                  <a:pt x="974" y="29"/>
                </a:lnTo>
                <a:lnTo>
                  <a:pt x="900" y="43"/>
                </a:lnTo>
                <a:lnTo>
                  <a:pt x="828" y="59"/>
                </a:lnTo>
                <a:lnTo>
                  <a:pt x="763" y="76"/>
                </a:lnTo>
                <a:lnTo>
                  <a:pt x="686" y="97"/>
                </a:lnTo>
                <a:lnTo>
                  <a:pt x="593" y="128"/>
                </a:lnTo>
                <a:lnTo>
                  <a:pt x="520" y="156"/>
                </a:lnTo>
                <a:lnTo>
                  <a:pt x="449" y="187"/>
                </a:lnTo>
                <a:lnTo>
                  <a:pt x="401" y="213"/>
                </a:lnTo>
                <a:lnTo>
                  <a:pt x="345" y="244"/>
                </a:lnTo>
                <a:lnTo>
                  <a:pt x="304" y="268"/>
                </a:lnTo>
                <a:lnTo>
                  <a:pt x="261" y="301"/>
                </a:lnTo>
                <a:lnTo>
                  <a:pt x="222" y="332"/>
                </a:lnTo>
                <a:lnTo>
                  <a:pt x="184" y="366"/>
                </a:lnTo>
                <a:lnTo>
                  <a:pt x="155" y="393"/>
                </a:lnTo>
                <a:lnTo>
                  <a:pt x="118" y="431"/>
                </a:lnTo>
                <a:lnTo>
                  <a:pt x="82" y="474"/>
                </a:lnTo>
                <a:lnTo>
                  <a:pt x="58" y="516"/>
                </a:lnTo>
                <a:lnTo>
                  <a:pt x="39" y="552"/>
                </a:lnTo>
                <a:lnTo>
                  <a:pt x="21" y="594"/>
                </a:lnTo>
                <a:lnTo>
                  <a:pt x="6" y="638"/>
                </a:lnTo>
                <a:lnTo>
                  <a:pt x="0" y="695"/>
                </a:lnTo>
                <a:lnTo>
                  <a:pt x="5" y="744"/>
                </a:lnTo>
                <a:lnTo>
                  <a:pt x="14" y="785"/>
                </a:lnTo>
                <a:lnTo>
                  <a:pt x="26" y="826"/>
                </a:lnTo>
                <a:lnTo>
                  <a:pt x="47" y="872"/>
                </a:lnTo>
                <a:lnTo>
                  <a:pt x="66" y="911"/>
                </a:lnTo>
                <a:lnTo>
                  <a:pt x="92" y="946"/>
                </a:lnTo>
                <a:lnTo>
                  <a:pt x="130" y="991"/>
                </a:lnTo>
                <a:lnTo>
                  <a:pt x="179" y="1041"/>
                </a:lnTo>
                <a:lnTo>
                  <a:pt x="229" y="1081"/>
                </a:lnTo>
                <a:lnTo>
                  <a:pt x="271" y="1115"/>
                </a:lnTo>
                <a:lnTo>
                  <a:pt x="325" y="1149"/>
                </a:lnTo>
                <a:lnTo>
                  <a:pt x="377" y="1176"/>
                </a:lnTo>
                <a:lnTo>
                  <a:pt x="437" y="1207"/>
                </a:lnTo>
                <a:lnTo>
                  <a:pt x="512" y="1244"/>
                </a:lnTo>
                <a:lnTo>
                  <a:pt x="585" y="1271"/>
                </a:lnTo>
                <a:lnTo>
                  <a:pt x="667" y="1302"/>
                </a:lnTo>
                <a:lnTo>
                  <a:pt x="836" y="1346"/>
                </a:lnTo>
                <a:lnTo>
                  <a:pt x="978" y="1373"/>
                </a:lnTo>
                <a:lnTo>
                  <a:pt x="1128" y="1393"/>
                </a:lnTo>
                <a:lnTo>
                  <a:pt x="1248" y="1403"/>
                </a:lnTo>
                <a:lnTo>
                  <a:pt x="1403" y="1410"/>
                </a:lnTo>
                <a:lnTo>
                  <a:pt x="1403" y="1515"/>
                </a:lnTo>
                <a:lnTo>
                  <a:pt x="1920" y="1275"/>
                </a:lnTo>
                <a:lnTo>
                  <a:pt x="1397" y="1031"/>
                </a:lnTo>
                <a:lnTo>
                  <a:pt x="1398" y="1139"/>
                </a:lnTo>
                <a:lnTo>
                  <a:pt x="1243" y="1132"/>
                </a:lnTo>
                <a:lnTo>
                  <a:pt x="1128" y="1119"/>
                </a:lnTo>
                <a:lnTo>
                  <a:pt x="1007" y="1098"/>
                </a:lnTo>
                <a:lnTo>
                  <a:pt x="836" y="1054"/>
                </a:lnTo>
                <a:lnTo>
                  <a:pt x="757" y="1025"/>
                </a:lnTo>
                <a:lnTo>
                  <a:pt x="681" y="993"/>
                </a:lnTo>
                <a:lnTo>
                  <a:pt x="619" y="957"/>
                </a:lnTo>
                <a:lnTo>
                  <a:pt x="556" y="922"/>
                </a:lnTo>
                <a:lnTo>
                  <a:pt x="506" y="888"/>
                </a:lnTo>
                <a:lnTo>
                  <a:pt x="464" y="850"/>
                </a:lnTo>
                <a:lnTo>
                  <a:pt x="417" y="806"/>
                </a:lnTo>
                <a:lnTo>
                  <a:pt x="377" y="755"/>
                </a:lnTo>
                <a:lnTo>
                  <a:pt x="348" y="708"/>
                </a:lnTo>
                <a:lnTo>
                  <a:pt x="333" y="664"/>
                </a:lnTo>
                <a:lnTo>
                  <a:pt x="319" y="610"/>
                </a:lnTo>
                <a:lnTo>
                  <a:pt x="317" y="558"/>
                </a:lnTo>
                <a:lnTo>
                  <a:pt x="321" y="522"/>
                </a:lnTo>
                <a:lnTo>
                  <a:pt x="329" y="483"/>
                </a:lnTo>
                <a:lnTo>
                  <a:pt x="348" y="437"/>
                </a:lnTo>
                <a:lnTo>
                  <a:pt x="372" y="393"/>
                </a:lnTo>
                <a:lnTo>
                  <a:pt x="401" y="351"/>
                </a:lnTo>
                <a:lnTo>
                  <a:pt x="440" y="310"/>
                </a:lnTo>
                <a:lnTo>
                  <a:pt x="509" y="251"/>
                </a:lnTo>
                <a:lnTo>
                  <a:pt x="567" y="211"/>
                </a:lnTo>
                <a:lnTo>
                  <a:pt x="643" y="169"/>
                </a:lnTo>
                <a:lnTo>
                  <a:pt x="720" y="133"/>
                </a:lnTo>
                <a:lnTo>
                  <a:pt x="778" y="110"/>
                </a:lnTo>
                <a:lnTo>
                  <a:pt x="847" y="86"/>
                </a:lnTo>
                <a:lnTo>
                  <a:pt x="913" y="68"/>
                </a:lnTo>
                <a:lnTo>
                  <a:pt x="966" y="54"/>
                </a:lnTo>
                <a:lnTo>
                  <a:pt x="1021" y="42"/>
                </a:lnTo>
                <a:lnTo>
                  <a:pt x="1089" y="32"/>
                </a:lnTo>
                <a:lnTo>
                  <a:pt x="1150" y="25"/>
                </a:lnTo>
                <a:lnTo>
                  <a:pt x="1234" y="15"/>
                </a:lnTo>
                <a:lnTo>
                  <a:pt x="1446" y="0"/>
                </a:lnTo>
              </a:path>
            </a:pathLst>
          </a:custGeom>
          <a:gradFill flip="none" rotWithShape="1">
            <a:gsLst>
              <a:gs pos="0">
                <a:schemeClr val="accent1">
                  <a:lumMod val="5000"/>
                  <a:lumOff val="95000"/>
                  <a:alpha val="0"/>
                </a:schemeClr>
              </a:gs>
              <a:gs pos="25000">
                <a:srgbClr val="F4FBFE"/>
              </a:gs>
            </a:gsLst>
            <a:lin ang="7200000" scaled="0"/>
            <a:tileRect/>
          </a:gradFill>
          <a:ln w="15875">
            <a:gradFill flip="none" rotWithShape="1">
              <a:gsLst>
                <a:gs pos="100000">
                  <a:schemeClr val="accent1">
                    <a:lumMod val="0"/>
                    <a:lumOff val="100000"/>
                    <a:alpha val="0"/>
                  </a:schemeClr>
                </a:gs>
                <a:gs pos="35000">
                  <a:srgbClr val="99DFF9"/>
                </a:gs>
              </a:gsLst>
              <a:lin ang="18600000" scaled="0"/>
              <a:tileRect/>
            </a:grad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schemeClr val="lt1"/>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5" name="Picture 12" descr="E:\2016.01\1.12 扁平化图标\蓝色\AR-蓝色最新-40.png">
            <a:extLst>
              <a:ext uri="{FF2B5EF4-FFF2-40B4-BE49-F238E27FC236}">
                <a16:creationId xmlns="" xmlns:a16="http://schemas.microsoft.com/office/drawing/2014/main" id="{1D8E071F-501D-48FF-8ED1-076998A80BB3}"/>
              </a:ext>
            </a:extLst>
          </p:cNvPr>
          <p:cNvPicPr>
            <a:picLocks noChangeAspect="1" noChangeArrowheads="1"/>
          </p:cNvPicPr>
          <p:nvPr/>
        </p:nvPicPr>
        <p:blipFill>
          <a:blip r:embed="rId3" cstate="print"/>
          <a:srcRect/>
          <a:stretch>
            <a:fillRect/>
          </a:stretch>
        </p:blipFill>
        <p:spPr bwMode="auto">
          <a:xfrm>
            <a:off x="8231803" y="2442116"/>
            <a:ext cx="540000" cy="441818"/>
          </a:xfrm>
          <a:prstGeom prst="rect">
            <a:avLst/>
          </a:prstGeom>
          <a:noFill/>
        </p:spPr>
      </p:pic>
      <p:cxnSp>
        <p:nvCxnSpPr>
          <p:cNvPr id="16" name="直接连接符 15"/>
          <p:cNvCxnSpPr>
            <a:stCxn id="15" idx="1"/>
            <a:endCxn id="5" idx="3"/>
          </p:cNvCxnSpPr>
          <p:nvPr/>
        </p:nvCxnSpPr>
        <p:spPr>
          <a:xfrm flipH="1">
            <a:off x="6758675" y="2663025"/>
            <a:ext cx="147312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8" name="Text Box 113"/>
          <p:cNvSpPr txBox="1">
            <a:spLocks noChangeArrowheads="1"/>
          </p:cNvSpPr>
          <p:nvPr/>
        </p:nvSpPr>
        <p:spPr bwMode="auto">
          <a:xfrm>
            <a:off x="4253401" y="2844991"/>
            <a:ext cx="444291" cy="3181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gn="l" eaLnBrk="0" hangingPunct="0">
              <a:defRPr>
                <a:solidFill>
                  <a:schemeClr val="tx1"/>
                </a:solidFill>
                <a:latin typeface="Arial" panose="020B0604020202020204" pitchFamily="34" charset="0"/>
                <a:ea typeface="宋体" panose="02010600030101010101" pitchFamily="2" charset="-122"/>
              </a:defRPr>
            </a:lvl1pPr>
            <a:lvl2pPr marL="742950" indent="-285750" algn="l" eaLnBrk="0" hangingPunct="0">
              <a:defRPr>
                <a:solidFill>
                  <a:schemeClr val="tx1"/>
                </a:solidFill>
                <a:latin typeface="Arial" panose="020B0604020202020204" pitchFamily="34" charset="0"/>
                <a:ea typeface="宋体" panose="02010600030101010101" pitchFamily="2" charset="-122"/>
              </a:defRPr>
            </a:lvl2pPr>
            <a:lvl3pPr marL="1143000" indent="-228600" algn="l" eaLnBrk="0" hangingPunct="0">
              <a:defRPr>
                <a:solidFill>
                  <a:schemeClr val="tx1"/>
                </a:solidFill>
                <a:latin typeface="Arial" panose="020B0604020202020204" pitchFamily="34" charset="0"/>
                <a:ea typeface="宋体" panose="02010600030101010101" pitchFamily="2" charset="-122"/>
              </a:defRPr>
            </a:lvl3pPr>
            <a:lvl4pPr marL="1600200" indent="-228600" algn="l" eaLnBrk="0" hangingPunct="0">
              <a:defRPr>
                <a:solidFill>
                  <a:schemeClr val="tx1"/>
                </a:solidFill>
                <a:latin typeface="Arial" panose="020B0604020202020204" pitchFamily="34" charset="0"/>
                <a:ea typeface="宋体" panose="02010600030101010101" pitchFamily="2" charset="-122"/>
              </a:defRPr>
            </a:lvl4pPr>
            <a:lvl5pPr marL="2057400" indent="-228600" algn="l"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ctr" hangingPunct="1">
              <a:spcBef>
                <a:spcPct val="0"/>
              </a:spcBef>
            </a:pPr>
            <a:r>
              <a:rPr lang="en-US" sz="1400" dirty="0" smtClean="0">
                <a:latin typeface="Huawei Sans" panose="020C0503030203020204" pitchFamily="34" charset="0"/>
              </a:rPr>
              <a:t>R1</a:t>
            </a:r>
            <a:endParaRPr lang="en-US" sz="1400" dirty="0">
              <a:latin typeface="Huawei Sans" panose="020C0503030203020204" pitchFamily="34" charset="0"/>
            </a:endParaRPr>
          </a:p>
        </p:txBody>
      </p:sp>
      <p:sp>
        <p:nvSpPr>
          <p:cNvPr id="19" name="Text Box 113"/>
          <p:cNvSpPr txBox="1">
            <a:spLocks noChangeArrowheads="1"/>
          </p:cNvSpPr>
          <p:nvPr/>
        </p:nvSpPr>
        <p:spPr bwMode="auto">
          <a:xfrm>
            <a:off x="6266529" y="2844991"/>
            <a:ext cx="444291" cy="3181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gn="l" eaLnBrk="0" hangingPunct="0">
              <a:defRPr>
                <a:solidFill>
                  <a:schemeClr val="tx1"/>
                </a:solidFill>
                <a:latin typeface="Arial" panose="020B0604020202020204" pitchFamily="34" charset="0"/>
                <a:ea typeface="宋体" panose="02010600030101010101" pitchFamily="2" charset="-122"/>
              </a:defRPr>
            </a:lvl1pPr>
            <a:lvl2pPr marL="742950" indent="-285750" algn="l" eaLnBrk="0" hangingPunct="0">
              <a:defRPr>
                <a:solidFill>
                  <a:schemeClr val="tx1"/>
                </a:solidFill>
                <a:latin typeface="Arial" panose="020B0604020202020204" pitchFamily="34" charset="0"/>
                <a:ea typeface="宋体" panose="02010600030101010101" pitchFamily="2" charset="-122"/>
              </a:defRPr>
            </a:lvl2pPr>
            <a:lvl3pPr marL="1143000" indent="-228600" algn="l" eaLnBrk="0" hangingPunct="0">
              <a:defRPr>
                <a:solidFill>
                  <a:schemeClr val="tx1"/>
                </a:solidFill>
                <a:latin typeface="Arial" panose="020B0604020202020204" pitchFamily="34" charset="0"/>
                <a:ea typeface="宋体" panose="02010600030101010101" pitchFamily="2" charset="-122"/>
              </a:defRPr>
            </a:lvl3pPr>
            <a:lvl4pPr marL="1600200" indent="-228600" algn="l" eaLnBrk="0" hangingPunct="0">
              <a:defRPr>
                <a:solidFill>
                  <a:schemeClr val="tx1"/>
                </a:solidFill>
                <a:latin typeface="Arial" panose="020B0604020202020204" pitchFamily="34" charset="0"/>
                <a:ea typeface="宋体" panose="02010600030101010101" pitchFamily="2" charset="-122"/>
              </a:defRPr>
            </a:lvl4pPr>
            <a:lvl5pPr marL="2057400" indent="-228600" algn="l"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ctr" hangingPunct="1">
              <a:spcBef>
                <a:spcPct val="0"/>
              </a:spcBef>
            </a:pPr>
            <a:r>
              <a:rPr lang="en-US" sz="1400" dirty="0" smtClean="0">
                <a:latin typeface="Huawei Sans" panose="020C0503030203020204" pitchFamily="34" charset="0"/>
              </a:rPr>
              <a:t>R2</a:t>
            </a:r>
            <a:endParaRPr lang="en-US" sz="1400" dirty="0">
              <a:latin typeface="Huawei Sans" panose="020C0503030203020204" pitchFamily="34" charset="0"/>
            </a:endParaRPr>
          </a:p>
        </p:txBody>
      </p:sp>
      <p:sp>
        <p:nvSpPr>
          <p:cNvPr id="20" name="Text Box 113"/>
          <p:cNvSpPr txBox="1">
            <a:spLocks noChangeArrowheads="1"/>
          </p:cNvSpPr>
          <p:nvPr/>
        </p:nvSpPr>
        <p:spPr bwMode="auto">
          <a:xfrm>
            <a:off x="8279657" y="2844991"/>
            <a:ext cx="444291" cy="3181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gn="l" eaLnBrk="0" hangingPunct="0">
              <a:defRPr>
                <a:solidFill>
                  <a:schemeClr val="tx1"/>
                </a:solidFill>
                <a:latin typeface="Arial" panose="020B0604020202020204" pitchFamily="34" charset="0"/>
                <a:ea typeface="宋体" panose="02010600030101010101" pitchFamily="2" charset="-122"/>
              </a:defRPr>
            </a:lvl1pPr>
            <a:lvl2pPr marL="742950" indent="-285750" algn="l" eaLnBrk="0" hangingPunct="0">
              <a:defRPr>
                <a:solidFill>
                  <a:schemeClr val="tx1"/>
                </a:solidFill>
                <a:latin typeface="Arial" panose="020B0604020202020204" pitchFamily="34" charset="0"/>
                <a:ea typeface="宋体" panose="02010600030101010101" pitchFamily="2" charset="-122"/>
              </a:defRPr>
            </a:lvl2pPr>
            <a:lvl3pPr marL="1143000" indent="-228600" algn="l" eaLnBrk="0" hangingPunct="0">
              <a:defRPr>
                <a:solidFill>
                  <a:schemeClr val="tx1"/>
                </a:solidFill>
                <a:latin typeface="Arial" panose="020B0604020202020204" pitchFamily="34" charset="0"/>
                <a:ea typeface="宋体" panose="02010600030101010101" pitchFamily="2" charset="-122"/>
              </a:defRPr>
            </a:lvl3pPr>
            <a:lvl4pPr marL="1600200" indent="-228600" algn="l" eaLnBrk="0" hangingPunct="0">
              <a:defRPr>
                <a:solidFill>
                  <a:schemeClr val="tx1"/>
                </a:solidFill>
                <a:latin typeface="Arial" panose="020B0604020202020204" pitchFamily="34" charset="0"/>
                <a:ea typeface="宋体" panose="02010600030101010101" pitchFamily="2" charset="-122"/>
              </a:defRPr>
            </a:lvl4pPr>
            <a:lvl5pPr marL="2057400" indent="-228600" algn="l"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ctr" hangingPunct="1">
              <a:spcBef>
                <a:spcPct val="0"/>
              </a:spcBef>
            </a:pPr>
            <a:r>
              <a:rPr lang="en-US" sz="1400" dirty="0" smtClean="0">
                <a:latin typeface="Huawei Sans" panose="020C0503030203020204" pitchFamily="34" charset="0"/>
              </a:rPr>
              <a:t>R3</a:t>
            </a:r>
            <a:endParaRPr lang="en-US" sz="1400" dirty="0">
              <a:latin typeface="Huawei Sans" panose="020C0503030203020204" pitchFamily="34" charset="0"/>
            </a:endParaRPr>
          </a:p>
        </p:txBody>
      </p:sp>
      <p:graphicFrame>
        <p:nvGraphicFramePr>
          <p:cNvPr id="21" name="表格 20"/>
          <p:cNvGraphicFramePr>
            <a:graphicFrameLocks noGrp="1"/>
          </p:cNvGraphicFramePr>
          <p:nvPr>
            <p:extLst/>
          </p:nvPr>
        </p:nvGraphicFramePr>
        <p:xfrm>
          <a:off x="3241964" y="3694686"/>
          <a:ext cx="4025751" cy="1475232"/>
        </p:xfrm>
        <a:graphic>
          <a:graphicData uri="http://schemas.openxmlformats.org/drawingml/2006/table">
            <a:tbl>
              <a:tblPr/>
              <a:tblGrid>
                <a:gridCol w="1712101">
                  <a:extLst>
                    <a:ext uri="{9D8B030D-6E8A-4147-A177-3AD203B41FA5}">
                      <a16:colId xmlns="" xmlns:a16="http://schemas.microsoft.com/office/drawing/2014/main" val="20000"/>
                    </a:ext>
                  </a:extLst>
                </a:gridCol>
                <a:gridCol w="925460"/>
                <a:gridCol w="1388190">
                  <a:extLst>
                    <a:ext uri="{9D8B030D-6E8A-4147-A177-3AD203B41FA5}">
                      <a16:colId xmlns="" xmlns:a16="http://schemas.microsoft.com/office/drawing/2014/main" val="20001"/>
                    </a:ext>
                  </a:extLst>
                </a:gridCol>
              </a:tblGrid>
              <a:tr h="288000">
                <a:tc>
                  <a:txBody>
                    <a:bodyPr/>
                    <a:lstStyle/>
                    <a:p>
                      <a:pPr algn="ctr" fontAlgn="ctr">
                        <a:lnSpc>
                          <a:spcPct val="130000"/>
                        </a:lnSpc>
                        <a:spcBef>
                          <a:spcPts val="0"/>
                        </a:spcBef>
                        <a:spcAft>
                          <a:spcPts val="0"/>
                        </a:spcAft>
                      </a:pPr>
                      <a:r>
                        <a:rPr lang="en-US" sz="1400" b="1" dirty="0" smtClean="0">
                          <a:solidFill>
                            <a:schemeClr val="bg1"/>
                          </a:solidFill>
                          <a:latin typeface="Huawei Sans" panose="020C0503030203020204" pitchFamily="34" charset="0"/>
                        </a:rPr>
                        <a:t>Destination/Mask</a:t>
                      </a:r>
                      <a:endParaRPr lang="en-US" sz="1400" b="1" dirty="0">
                        <a:solidFill>
                          <a:schemeClr val="bg1"/>
                        </a:solidFill>
                        <a:latin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00B0F0"/>
                    </a:solidFill>
                  </a:tcPr>
                </a:tc>
                <a:tc>
                  <a:txBody>
                    <a:bodyPr/>
                    <a:lstStyle/>
                    <a:p>
                      <a:pPr algn="ctr" fontAlgn="ctr">
                        <a:lnSpc>
                          <a:spcPct val="130000"/>
                        </a:lnSpc>
                        <a:spcBef>
                          <a:spcPts val="0"/>
                        </a:spcBef>
                        <a:spcAft>
                          <a:spcPts val="0"/>
                        </a:spcAft>
                      </a:pPr>
                      <a:r>
                        <a:rPr lang="en-US" sz="1400" b="1" dirty="0" smtClean="0">
                          <a:solidFill>
                            <a:schemeClr val="bg1"/>
                          </a:solidFill>
                          <a:latin typeface="Huawei Sans" panose="020C0503030203020204" pitchFamily="34" charset="0"/>
                        </a:rPr>
                        <a:t>Protocol</a:t>
                      </a:r>
                      <a:endParaRPr lang="en-US" altLang="zh-CN" sz="1400" b="1" dirty="0">
                        <a:solidFill>
                          <a:schemeClr val="bg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00B0F0"/>
                    </a:solidFill>
                  </a:tcPr>
                </a:tc>
                <a:tc>
                  <a:txBody>
                    <a:bodyPr/>
                    <a:lstStyle/>
                    <a:p>
                      <a:pPr algn="ctr" fontAlgn="ctr">
                        <a:lnSpc>
                          <a:spcPct val="130000"/>
                        </a:lnSpc>
                        <a:spcBef>
                          <a:spcPts val="0"/>
                        </a:spcBef>
                        <a:spcAft>
                          <a:spcPts val="0"/>
                        </a:spcAft>
                      </a:pPr>
                      <a:r>
                        <a:rPr lang="en-US" sz="1400" b="1" dirty="0" smtClean="0">
                          <a:solidFill>
                            <a:schemeClr val="bg1"/>
                          </a:solidFill>
                          <a:latin typeface="Huawei Sans" panose="020C0503030203020204" pitchFamily="34" charset="0"/>
                        </a:rPr>
                        <a:t>Next Hop</a:t>
                      </a:r>
                      <a:endParaRPr lang="en-US" sz="1400" b="1" dirty="0">
                        <a:solidFill>
                          <a:schemeClr val="bg1"/>
                        </a:solidFill>
                        <a:latin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00B0F0"/>
                    </a:solidFill>
                  </a:tcPr>
                </a:tc>
                <a:extLst>
                  <a:ext uri="{0D108BD9-81ED-4DB2-BD59-A6C34878D82A}">
                    <a16:rowId xmlns="" xmlns:a16="http://schemas.microsoft.com/office/drawing/2014/main" val="10000"/>
                  </a:ext>
                </a:extLst>
              </a:tr>
              <a:tr h="288000">
                <a:tc>
                  <a:txBody>
                    <a:bodyPr/>
                    <a:lstStyle/>
                    <a:p>
                      <a:pPr marL="0" marR="0" lvl="0" indent="0" algn="ctr" defTabSz="914034" rtl="0" eaLnBrk="1" fontAlgn="ctr" latinLnBrk="0" hangingPunct="1">
                        <a:lnSpc>
                          <a:spcPct val="130000"/>
                        </a:lnSpc>
                        <a:spcBef>
                          <a:spcPts val="0"/>
                        </a:spcBef>
                        <a:spcAft>
                          <a:spcPts val="0"/>
                        </a:spcAft>
                        <a:buClrTx/>
                        <a:buSzTx/>
                        <a:buFontTx/>
                        <a:buNone/>
                        <a:tabLst/>
                        <a:defRPr/>
                      </a:pPr>
                      <a:r>
                        <a:rPr lang="en-US" sz="1400" dirty="0" smtClean="0">
                          <a:solidFill>
                            <a:srgbClr val="EC7061"/>
                          </a:solidFill>
                          <a:latin typeface="Huawei Sans" panose="020C0503030203020204" pitchFamily="34" charset="0"/>
                        </a:rPr>
                        <a:t>192.168.11.0/24</a:t>
                      </a:r>
                      <a:endParaRPr lang="en-US" altLang="zh-CN" sz="1400" dirty="0" smtClean="0">
                        <a:solidFill>
                          <a:srgbClr val="EC706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ctr" fontAlgn="ctr">
                        <a:lnSpc>
                          <a:spcPct val="130000"/>
                        </a:lnSpc>
                        <a:spcBef>
                          <a:spcPts val="0"/>
                        </a:spcBef>
                        <a:spcAft>
                          <a:spcPts val="0"/>
                        </a:spcAft>
                      </a:pPr>
                      <a:r>
                        <a:rPr lang="en-US" sz="1400" dirty="0" smtClean="0">
                          <a:solidFill>
                            <a:srgbClr val="EC7061"/>
                          </a:solidFill>
                          <a:latin typeface="Huawei Sans" panose="020C0503030203020204" pitchFamily="34" charset="0"/>
                        </a:rPr>
                        <a:t>Static</a:t>
                      </a:r>
                      <a:endParaRPr lang="en-US" altLang="zh-CN" sz="1400" dirty="0">
                        <a:solidFill>
                          <a:srgbClr val="EC706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ctr" fontAlgn="ctr">
                        <a:lnSpc>
                          <a:spcPct val="130000"/>
                        </a:lnSpc>
                        <a:spcBef>
                          <a:spcPts val="0"/>
                        </a:spcBef>
                        <a:spcAft>
                          <a:spcPts val="0"/>
                        </a:spcAft>
                      </a:pPr>
                      <a:r>
                        <a:rPr lang="en-US" sz="1400" dirty="0" smtClean="0">
                          <a:solidFill>
                            <a:srgbClr val="EC7061"/>
                          </a:solidFill>
                          <a:latin typeface="Huawei Sans" panose="020C0503030203020204" pitchFamily="34" charset="0"/>
                        </a:rPr>
                        <a:t>10.0.12.1</a:t>
                      </a:r>
                      <a:endParaRPr lang="en-US" altLang="zh-CN" sz="1400" dirty="0">
                        <a:solidFill>
                          <a:srgbClr val="EC706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r>
              <a:tr h="288000">
                <a:tc>
                  <a:txBody>
                    <a:bodyPr/>
                    <a:lstStyle/>
                    <a:p>
                      <a:pPr algn="ctr" fontAlgn="ctr">
                        <a:lnSpc>
                          <a:spcPct val="130000"/>
                        </a:lnSpc>
                        <a:spcBef>
                          <a:spcPts val="0"/>
                        </a:spcBef>
                        <a:spcAft>
                          <a:spcPts val="0"/>
                        </a:spcAft>
                      </a:pPr>
                      <a:r>
                        <a:rPr lang="en-US" sz="1400" dirty="0" smtClean="0">
                          <a:solidFill>
                            <a:schemeClr val="tx1"/>
                          </a:solidFill>
                          <a:latin typeface="Huawei Sans" panose="020C0503030203020204" pitchFamily="34" charset="0"/>
                        </a:rPr>
                        <a:t>10.0.12.0/24</a:t>
                      </a:r>
                      <a:endParaRPr lang="en-US" altLang="zh-CN" sz="14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ctr" fontAlgn="ctr">
                        <a:lnSpc>
                          <a:spcPct val="130000"/>
                        </a:lnSpc>
                        <a:spcBef>
                          <a:spcPts val="0"/>
                        </a:spcBef>
                        <a:spcAft>
                          <a:spcPts val="0"/>
                        </a:spcAft>
                      </a:pPr>
                      <a:r>
                        <a:rPr lang="en-US" sz="1400" dirty="0" smtClean="0">
                          <a:solidFill>
                            <a:schemeClr val="tx1"/>
                          </a:solidFill>
                          <a:latin typeface="Huawei Sans" panose="020C0503030203020204" pitchFamily="34" charset="0"/>
                        </a:rPr>
                        <a:t>Direct</a:t>
                      </a:r>
                      <a:endParaRPr lang="en-US" altLang="zh-CN" sz="14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ctr" fontAlgn="ctr">
                        <a:lnSpc>
                          <a:spcPct val="130000"/>
                        </a:lnSpc>
                        <a:spcBef>
                          <a:spcPts val="0"/>
                        </a:spcBef>
                        <a:spcAft>
                          <a:spcPts val="0"/>
                        </a:spcAft>
                      </a:pPr>
                      <a:r>
                        <a:rPr lang="en-US" sz="1400" dirty="0" smtClean="0">
                          <a:solidFill>
                            <a:schemeClr val="tx1"/>
                          </a:solidFill>
                          <a:latin typeface="Huawei Sans" panose="020C0503030203020204" pitchFamily="34" charset="0"/>
                        </a:rPr>
                        <a:t>10.0.12.2</a:t>
                      </a:r>
                      <a:endParaRPr lang="en-US" altLang="zh-CN" sz="14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extLst>
                  <a:ext uri="{0D108BD9-81ED-4DB2-BD59-A6C34878D82A}">
                    <a16:rowId xmlns="" xmlns:a16="http://schemas.microsoft.com/office/drawing/2014/main" val="10001"/>
                  </a:ext>
                </a:extLst>
              </a:tr>
              <a:tr h="288000">
                <a:tc>
                  <a:txBody>
                    <a:bodyPr/>
                    <a:lstStyle/>
                    <a:p>
                      <a:pPr marL="0" marR="0" lvl="0" indent="0" algn="ctr" defTabSz="914034" rtl="0" eaLnBrk="1" fontAlgn="ctr" latinLnBrk="0" hangingPunct="1">
                        <a:lnSpc>
                          <a:spcPct val="130000"/>
                        </a:lnSpc>
                        <a:spcBef>
                          <a:spcPts val="0"/>
                        </a:spcBef>
                        <a:spcAft>
                          <a:spcPts val="0"/>
                        </a:spcAft>
                        <a:buClrTx/>
                        <a:buSzTx/>
                        <a:buFontTx/>
                        <a:buNone/>
                        <a:tabLst/>
                        <a:defRPr/>
                      </a:pPr>
                      <a:r>
                        <a:rPr lang="en-US" sz="1400" dirty="0" smtClean="0">
                          <a:solidFill>
                            <a:schemeClr val="tx1"/>
                          </a:solidFill>
                          <a:latin typeface="Huawei Sans" panose="020C0503030203020204" pitchFamily="34" charset="0"/>
                        </a:rPr>
                        <a:t>10.0.23.0/24</a:t>
                      </a:r>
                      <a:endParaRPr lang="en-US" altLang="zh-CN" sz="1400" dirty="0" smtClean="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ctr" fontAlgn="ctr">
                        <a:lnSpc>
                          <a:spcPct val="130000"/>
                        </a:lnSpc>
                        <a:spcBef>
                          <a:spcPts val="0"/>
                        </a:spcBef>
                        <a:spcAft>
                          <a:spcPts val="0"/>
                        </a:spcAft>
                      </a:pPr>
                      <a:r>
                        <a:rPr lang="en-US" sz="1400" dirty="0" smtClean="0">
                          <a:solidFill>
                            <a:schemeClr val="tx1"/>
                          </a:solidFill>
                          <a:latin typeface="Huawei Sans" panose="020C0503030203020204" pitchFamily="34" charset="0"/>
                        </a:rPr>
                        <a:t>Direct</a:t>
                      </a:r>
                      <a:endParaRPr lang="en-US" altLang="zh-CN" sz="14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ctr" fontAlgn="ctr">
                        <a:lnSpc>
                          <a:spcPct val="130000"/>
                        </a:lnSpc>
                        <a:spcBef>
                          <a:spcPts val="0"/>
                        </a:spcBef>
                        <a:spcAft>
                          <a:spcPts val="0"/>
                        </a:spcAft>
                      </a:pPr>
                      <a:r>
                        <a:rPr lang="en-US" sz="1400" dirty="0" smtClean="0">
                          <a:solidFill>
                            <a:schemeClr val="tx1"/>
                          </a:solidFill>
                          <a:latin typeface="Huawei Sans" panose="020C0503030203020204" pitchFamily="34" charset="0"/>
                        </a:rPr>
                        <a:t>10.0.23.2</a:t>
                      </a:r>
                      <a:endParaRPr lang="en-US" altLang="zh-CN" sz="14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r>
            </a:tbl>
          </a:graphicData>
        </a:graphic>
      </p:graphicFrame>
      <p:sp>
        <p:nvSpPr>
          <p:cNvPr id="23" name="文本框 22"/>
          <p:cNvSpPr txBox="1"/>
          <p:nvPr/>
        </p:nvSpPr>
        <p:spPr>
          <a:xfrm>
            <a:off x="3982259" y="3345345"/>
            <a:ext cx="2545160" cy="338554"/>
          </a:xfrm>
          <a:prstGeom prst="rect">
            <a:avLst/>
          </a:prstGeom>
          <a:noFill/>
        </p:spPr>
        <p:txBody>
          <a:bodyPr wrap="square" rtlCol="0">
            <a:spAutoFit/>
          </a:bodyPr>
          <a:lstStyle/>
          <a:p>
            <a:pPr algn="ctr" fontAlgn="ctr"/>
            <a:r>
              <a:rPr lang="en-US" sz="1600" dirty="0" smtClean="0">
                <a:latin typeface="Huawei Sans" panose="020C0503030203020204" pitchFamily="34" charset="0"/>
              </a:rPr>
              <a:t>R2's routing table</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1" name="文本框 30"/>
          <p:cNvSpPr txBox="1"/>
          <p:nvPr/>
        </p:nvSpPr>
        <p:spPr bwMode="auto">
          <a:xfrm>
            <a:off x="5597261" y="1248880"/>
            <a:ext cx="1853006" cy="531835"/>
          </a:xfrm>
          <a:prstGeom prst="rect">
            <a:avLst/>
          </a:prstGeom>
          <a:noFill/>
          <a:ln w="9525">
            <a:noFill/>
            <a:miter lim="800000"/>
            <a:headEnd/>
            <a:tailEnd/>
          </a:ln>
        </p:spPr>
        <p:txBody>
          <a:bodyPr wrap="none" lIns="99980" tIns="49986" rIns="99980" bIns="49986" rtlCol="0">
            <a:spAutoFit/>
          </a:bodyPr>
          <a:lstStyle/>
          <a:p>
            <a:pPr algn="ctr" defTabSz="1001649" eaLnBrk="0" fontAlgn="ctr" hangingPunct="0"/>
            <a:r>
              <a:rPr lang="en-US" sz="1400" b="1" dirty="0" smtClean="0">
                <a:solidFill>
                  <a:srgbClr val="00B0F0"/>
                </a:solidFill>
                <a:latin typeface="Huawei Sans" panose="020C0503030203020204" pitchFamily="34" charset="0"/>
              </a:rPr>
              <a:t>Import static route</a:t>
            </a:r>
            <a:endParaRPr lang="en-US" altLang="zh-CN" sz="1400" b="1" dirty="0" smtClean="0">
              <a:solidFill>
                <a:srgbClr val="00B0F0"/>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a:p>
            <a:pPr algn="ctr" defTabSz="1001649" eaLnBrk="0" fontAlgn="ctr" hangingPunct="0"/>
            <a:r>
              <a:rPr lang="en-US" sz="1400" b="1" dirty="0" smtClean="0">
                <a:solidFill>
                  <a:srgbClr val="EC7061"/>
                </a:solidFill>
                <a:latin typeface="Huawei Sans" panose="020C0503030203020204" pitchFamily="34" charset="0"/>
              </a:rPr>
              <a:t>import-route static</a:t>
            </a:r>
            <a:endParaRPr lang="en-US" altLang="zh-CN" sz="1400" b="1" dirty="0">
              <a:solidFill>
                <a:srgbClr val="EC7061"/>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grpSp>
        <p:nvGrpSpPr>
          <p:cNvPr id="22" name="组合 21"/>
          <p:cNvGrpSpPr/>
          <p:nvPr/>
        </p:nvGrpSpPr>
        <p:grpSpPr>
          <a:xfrm>
            <a:off x="2379182" y="1947681"/>
            <a:ext cx="3866188" cy="509649"/>
            <a:chOff x="446088" y="1538366"/>
            <a:chExt cx="3866188" cy="509649"/>
          </a:xfrm>
        </p:grpSpPr>
        <p:sp>
          <p:nvSpPr>
            <p:cNvPr id="17" name="左箭头 16"/>
            <p:cNvSpPr/>
            <p:nvPr/>
          </p:nvSpPr>
          <p:spPr>
            <a:xfrm>
              <a:off x="446088" y="1538366"/>
              <a:ext cx="3807313" cy="509649"/>
            </a:xfrm>
            <a:prstGeom prst="leftArrow">
              <a:avLst/>
            </a:prstGeom>
            <a:solidFill>
              <a:srgbClr val="FFFFCC">
                <a:alpha val="95000"/>
              </a:srgbClr>
            </a:solidFill>
            <a:ln w="9525">
              <a:solidFill>
                <a:srgbClr val="FFD17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2" name="Text Box 113"/>
            <p:cNvSpPr txBox="1">
              <a:spLocks noChangeArrowheads="1"/>
            </p:cNvSpPr>
            <p:nvPr/>
          </p:nvSpPr>
          <p:spPr bwMode="auto">
            <a:xfrm>
              <a:off x="643564" y="1639302"/>
              <a:ext cx="366871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gn="l" eaLnBrk="0" hangingPunct="0">
                <a:defRPr>
                  <a:solidFill>
                    <a:schemeClr val="tx1"/>
                  </a:solidFill>
                  <a:latin typeface="Arial" panose="020B0604020202020204" pitchFamily="34" charset="0"/>
                  <a:ea typeface="宋体" panose="02010600030101010101" pitchFamily="2" charset="-122"/>
                </a:defRPr>
              </a:lvl1pPr>
              <a:lvl2pPr marL="742950" indent="-285750" algn="l" eaLnBrk="0" hangingPunct="0">
                <a:defRPr>
                  <a:solidFill>
                    <a:schemeClr val="tx1"/>
                  </a:solidFill>
                  <a:latin typeface="Arial" panose="020B0604020202020204" pitchFamily="34" charset="0"/>
                  <a:ea typeface="宋体" panose="02010600030101010101" pitchFamily="2" charset="-122"/>
                </a:defRPr>
              </a:lvl2pPr>
              <a:lvl3pPr marL="1143000" indent="-228600" algn="l" eaLnBrk="0" hangingPunct="0">
                <a:defRPr>
                  <a:solidFill>
                    <a:schemeClr val="tx1"/>
                  </a:solidFill>
                  <a:latin typeface="Arial" panose="020B0604020202020204" pitchFamily="34" charset="0"/>
                  <a:ea typeface="宋体" panose="02010600030101010101" pitchFamily="2" charset="-122"/>
                </a:defRPr>
              </a:lvl3pPr>
              <a:lvl4pPr marL="1600200" indent="-228600" algn="l" eaLnBrk="0" hangingPunct="0">
                <a:defRPr>
                  <a:solidFill>
                    <a:schemeClr val="tx1"/>
                  </a:solidFill>
                  <a:latin typeface="Arial" panose="020B0604020202020204" pitchFamily="34" charset="0"/>
                  <a:ea typeface="宋体" panose="02010600030101010101" pitchFamily="2" charset="-122"/>
                </a:defRPr>
              </a:lvl4pPr>
              <a:lvl5pPr marL="2057400" indent="-228600" algn="l"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ctr" hangingPunct="1">
                <a:spcBef>
                  <a:spcPct val="0"/>
                </a:spcBef>
              </a:pPr>
              <a:r>
                <a:rPr lang="en-US" sz="1400" dirty="0" err="1" smtClean="0">
                  <a:latin typeface="Huawei Sans" panose="020C0503030203020204" pitchFamily="34" charset="0"/>
                </a:rPr>
                <a:t>ip</a:t>
              </a:r>
              <a:r>
                <a:rPr lang="en-US" sz="1400" dirty="0" smtClean="0">
                  <a:latin typeface="Huawei Sans" panose="020C0503030203020204" pitchFamily="34" charset="0"/>
                </a:rPr>
                <a:t> route-static 192.168.11.0 24 10.0.12.1</a:t>
              </a:r>
              <a:endParaRPr lang="en-US" sz="1400" dirty="0">
                <a:latin typeface="Huawei Sans" panose="020C0503030203020204" pitchFamily="34" charset="0"/>
              </a:endParaRPr>
            </a:p>
          </p:txBody>
        </p:sp>
      </p:grpSp>
      <p:graphicFrame>
        <p:nvGraphicFramePr>
          <p:cNvPr id="33" name="表格 32"/>
          <p:cNvGraphicFramePr>
            <a:graphicFrameLocks noGrp="1"/>
          </p:cNvGraphicFramePr>
          <p:nvPr>
            <p:extLst/>
          </p:nvPr>
        </p:nvGraphicFramePr>
        <p:xfrm>
          <a:off x="7693466" y="3697769"/>
          <a:ext cx="4052447" cy="1106424"/>
        </p:xfrm>
        <a:graphic>
          <a:graphicData uri="http://schemas.openxmlformats.org/drawingml/2006/table">
            <a:tbl>
              <a:tblPr/>
              <a:tblGrid>
                <a:gridCol w="1723454">
                  <a:extLst>
                    <a:ext uri="{9D8B030D-6E8A-4147-A177-3AD203B41FA5}">
                      <a16:colId xmlns="" xmlns:a16="http://schemas.microsoft.com/office/drawing/2014/main" val="20000"/>
                    </a:ext>
                  </a:extLst>
                </a:gridCol>
                <a:gridCol w="931597"/>
                <a:gridCol w="1397396">
                  <a:extLst>
                    <a:ext uri="{9D8B030D-6E8A-4147-A177-3AD203B41FA5}">
                      <a16:colId xmlns="" xmlns:a16="http://schemas.microsoft.com/office/drawing/2014/main" val="20001"/>
                    </a:ext>
                  </a:extLst>
                </a:gridCol>
              </a:tblGrid>
              <a:tr h="313200">
                <a:tc>
                  <a:txBody>
                    <a:bodyPr/>
                    <a:lstStyle/>
                    <a:p>
                      <a:pPr algn="ctr" fontAlgn="ctr">
                        <a:lnSpc>
                          <a:spcPct val="130000"/>
                        </a:lnSpc>
                        <a:spcBef>
                          <a:spcPts val="0"/>
                        </a:spcBef>
                        <a:spcAft>
                          <a:spcPts val="0"/>
                        </a:spcAft>
                      </a:pPr>
                      <a:r>
                        <a:rPr lang="en-US" sz="1400" b="1" dirty="0" smtClean="0">
                          <a:solidFill>
                            <a:schemeClr val="bg1"/>
                          </a:solidFill>
                          <a:latin typeface="Huawei Sans" panose="020C0503030203020204" pitchFamily="34" charset="0"/>
                        </a:rPr>
                        <a:t>Destination/Mask</a:t>
                      </a:r>
                      <a:endParaRPr lang="en-US" sz="1400" b="1" dirty="0">
                        <a:solidFill>
                          <a:schemeClr val="bg1"/>
                        </a:solidFill>
                        <a:latin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00B0F0"/>
                    </a:solidFill>
                  </a:tcPr>
                </a:tc>
                <a:tc>
                  <a:txBody>
                    <a:bodyPr/>
                    <a:lstStyle/>
                    <a:p>
                      <a:pPr algn="ctr" fontAlgn="ctr">
                        <a:lnSpc>
                          <a:spcPct val="130000"/>
                        </a:lnSpc>
                        <a:spcBef>
                          <a:spcPts val="0"/>
                        </a:spcBef>
                        <a:spcAft>
                          <a:spcPts val="0"/>
                        </a:spcAft>
                      </a:pPr>
                      <a:r>
                        <a:rPr lang="en-US" sz="1400" b="1" dirty="0" smtClean="0">
                          <a:solidFill>
                            <a:schemeClr val="bg1"/>
                          </a:solidFill>
                          <a:latin typeface="Huawei Sans" panose="020C0503030203020204" pitchFamily="34" charset="0"/>
                        </a:rPr>
                        <a:t>Protocol</a:t>
                      </a:r>
                      <a:endParaRPr lang="en-US" altLang="zh-CN" sz="1400" b="1" dirty="0">
                        <a:solidFill>
                          <a:schemeClr val="bg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00B0F0"/>
                    </a:solidFill>
                  </a:tcPr>
                </a:tc>
                <a:tc>
                  <a:txBody>
                    <a:bodyPr/>
                    <a:lstStyle/>
                    <a:p>
                      <a:pPr algn="ctr" fontAlgn="ctr">
                        <a:lnSpc>
                          <a:spcPct val="130000"/>
                        </a:lnSpc>
                        <a:spcBef>
                          <a:spcPts val="0"/>
                        </a:spcBef>
                        <a:spcAft>
                          <a:spcPts val="0"/>
                        </a:spcAft>
                      </a:pPr>
                      <a:r>
                        <a:rPr lang="en-US" sz="1400" b="1" dirty="0" smtClean="0">
                          <a:solidFill>
                            <a:schemeClr val="bg1"/>
                          </a:solidFill>
                          <a:latin typeface="Huawei Sans" panose="020C0503030203020204" pitchFamily="34" charset="0"/>
                        </a:rPr>
                        <a:t>Next Hop</a:t>
                      </a:r>
                      <a:endParaRPr lang="en-US" sz="1400" b="1" dirty="0">
                        <a:solidFill>
                          <a:schemeClr val="bg1"/>
                        </a:solidFill>
                        <a:latin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00B0F0"/>
                    </a:solidFill>
                  </a:tcPr>
                </a:tc>
                <a:extLst>
                  <a:ext uri="{0D108BD9-81ED-4DB2-BD59-A6C34878D82A}">
                    <a16:rowId xmlns="" xmlns:a16="http://schemas.microsoft.com/office/drawing/2014/main" val="10000"/>
                  </a:ext>
                </a:extLst>
              </a:tr>
              <a:tr h="313200">
                <a:tc>
                  <a:txBody>
                    <a:bodyPr/>
                    <a:lstStyle/>
                    <a:p>
                      <a:pPr algn="ctr" fontAlgn="ctr">
                        <a:lnSpc>
                          <a:spcPct val="130000"/>
                        </a:lnSpc>
                        <a:spcBef>
                          <a:spcPts val="0"/>
                        </a:spcBef>
                        <a:spcAft>
                          <a:spcPts val="0"/>
                        </a:spcAft>
                      </a:pPr>
                      <a:r>
                        <a:rPr lang="en-US" sz="1400" dirty="0" smtClean="0">
                          <a:solidFill>
                            <a:srgbClr val="EC7061"/>
                          </a:solidFill>
                          <a:latin typeface="Huawei Sans" panose="020C0503030203020204" pitchFamily="34" charset="0"/>
                        </a:rPr>
                        <a:t>192.168.11.0/24</a:t>
                      </a:r>
                      <a:endParaRPr lang="en-US" altLang="zh-CN" sz="1400" dirty="0">
                        <a:solidFill>
                          <a:srgbClr val="EC706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ctr" fontAlgn="ctr">
                        <a:lnSpc>
                          <a:spcPct val="130000"/>
                        </a:lnSpc>
                        <a:spcBef>
                          <a:spcPts val="0"/>
                        </a:spcBef>
                        <a:spcAft>
                          <a:spcPts val="0"/>
                        </a:spcAft>
                      </a:pPr>
                      <a:r>
                        <a:rPr lang="en-US" sz="1400" dirty="0" smtClean="0">
                          <a:solidFill>
                            <a:srgbClr val="EC7061"/>
                          </a:solidFill>
                          <a:latin typeface="Huawei Sans" panose="020C0503030203020204" pitchFamily="34" charset="0"/>
                        </a:rPr>
                        <a:t>O_ASE</a:t>
                      </a:r>
                      <a:endParaRPr lang="en-US" altLang="zh-CN" sz="1400" dirty="0">
                        <a:solidFill>
                          <a:srgbClr val="EC706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ctr" fontAlgn="ctr">
                        <a:lnSpc>
                          <a:spcPct val="130000"/>
                        </a:lnSpc>
                        <a:spcBef>
                          <a:spcPts val="0"/>
                        </a:spcBef>
                        <a:spcAft>
                          <a:spcPts val="0"/>
                        </a:spcAft>
                      </a:pPr>
                      <a:r>
                        <a:rPr lang="en-US" sz="1400" dirty="0" smtClean="0">
                          <a:solidFill>
                            <a:srgbClr val="EC7061"/>
                          </a:solidFill>
                          <a:latin typeface="Huawei Sans" panose="020C0503030203020204" pitchFamily="34" charset="0"/>
                        </a:rPr>
                        <a:t>10.0.23.2</a:t>
                      </a:r>
                      <a:endParaRPr lang="en-US" altLang="zh-CN" sz="1400" dirty="0">
                        <a:solidFill>
                          <a:srgbClr val="EC706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extLst>
                  <a:ext uri="{0D108BD9-81ED-4DB2-BD59-A6C34878D82A}">
                    <a16:rowId xmlns="" xmlns:a16="http://schemas.microsoft.com/office/drawing/2014/main" val="10001"/>
                  </a:ext>
                </a:extLst>
              </a:tr>
              <a:tr h="313200">
                <a:tc>
                  <a:txBody>
                    <a:bodyPr/>
                    <a:lstStyle/>
                    <a:p>
                      <a:pPr marL="0" marR="0" lvl="0" indent="0" algn="ctr" defTabSz="914034" rtl="0" eaLnBrk="1" fontAlgn="ctr" latinLnBrk="0" hangingPunct="1">
                        <a:lnSpc>
                          <a:spcPct val="130000"/>
                        </a:lnSpc>
                        <a:spcBef>
                          <a:spcPts val="0"/>
                        </a:spcBef>
                        <a:spcAft>
                          <a:spcPts val="0"/>
                        </a:spcAft>
                        <a:buClrTx/>
                        <a:buSzTx/>
                        <a:buFontTx/>
                        <a:buNone/>
                        <a:tabLst/>
                        <a:defRPr/>
                      </a:pPr>
                      <a:r>
                        <a:rPr lang="en-US" sz="1400" dirty="0" smtClean="0">
                          <a:solidFill>
                            <a:schemeClr val="tx1"/>
                          </a:solidFill>
                          <a:latin typeface="Huawei Sans" panose="020C0503030203020204" pitchFamily="34" charset="0"/>
                        </a:rPr>
                        <a:t>10.0.23.0/24</a:t>
                      </a:r>
                      <a:endParaRPr lang="en-US" altLang="zh-CN" sz="1400" dirty="0" smtClean="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ctr" fontAlgn="ctr">
                        <a:lnSpc>
                          <a:spcPct val="130000"/>
                        </a:lnSpc>
                        <a:spcBef>
                          <a:spcPts val="0"/>
                        </a:spcBef>
                        <a:spcAft>
                          <a:spcPts val="0"/>
                        </a:spcAft>
                      </a:pPr>
                      <a:r>
                        <a:rPr lang="en-US" sz="1400" dirty="0" smtClean="0">
                          <a:solidFill>
                            <a:schemeClr val="tx1"/>
                          </a:solidFill>
                          <a:latin typeface="Huawei Sans" panose="020C0503030203020204" pitchFamily="34" charset="0"/>
                        </a:rPr>
                        <a:t>Direct</a:t>
                      </a:r>
                      <a:endParaRPr lang="en-US" altLang="zh-CN" sz="14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ctr" fontAlgn="ctr">
                        <a:lnSpc>
                          <a:spcPct val="130000"/>
                        </a:lnSpc>
                        <a:spcBef>
                          <a:spcPts val="0"/>
                        </a:spcBef>
                        <a:spcAft>
                          <a:spcPts val="0"/>
                        </a:spcAft>
                      </a:pPr>
                      <a:r>
                        <a:rPr lang="en-US" sz="1400" dirty="0" smtClean="0">
                          <a:solidFill>
                            <a:schemeClr val="tx1"/>
                          </a:solidFill>
                          <a:latin typeface="Huawei Sans" panose="020C0503030203020204" pitchFamily="34" charset="0"/>
                        </a:rPr>
                        <a:t>10.0.23.3</a:t>
                      </a:r>
                      <a:endParaRPr lang="en-US" altLang="zh-CN" sz="14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r>
            </a:tbl>
          </a:graphicData>
        </a:graphic>
      </p:graphicFrame>
      <p:sp>
        <p:nvSpPr>
          <p:cNvPr id="34" name="文本框 33"/>
          <p:cNvSpPr txBox="1"/>
          <p:nvPr/>
        </p:nvSpPr>
        <p:spPr>
          <a:xfrm>
            <a:off x="8699202" y="3343502"/>
            <a:ext cx="2040974" cy="338554"/>
          </a:xfrm>
          <a:prstGeom prst="rect">
            <a:avLst/>
          </a:prstGeom>
          <a:noFill/>
        </p:spPr>
        <p:txBody>
          <a:bodyPr wrap="square" rtlCol="0">
            <a:spAutoFit/>
          </a:bodyPr>
          <a:lstStyle/>
          <a:p>
            <a:pPr algn="ctr" fontAlgn="ctr"/>
            <a:r>
              <a:rPr lang="en-US" sz="1600" dirty="0" smtClean="0">
                <a:latin typeface="Huawei Sans" panose="020C0503030203020204" pitchFamily="34" charset="0"/>
              </a:rPr>
              <a:t>R3's routing table</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6" name="Text Box 113"/>
          <p:cNvSpPr txBox="1">
            <a:spLocks noChangeArrowheads="1"/>
          </p:cNvSpPr>
          <p:nvPr/>
        </p:nvSpPr>
        <p:spPr bwMode="auto">
          <a:xfrm>
            <a:off x="4659022" y="2345330"/>
            <a:ext cx="995996" cy="3063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gn="l" eaLnBrk="0" hangingPunct="0">
              <a:defRPr>
                <a:solidFill>
                  <a:schemeClr val="tx1"/>
                </a:solidFill>
                <a:latin typeface="Arial" panose="020B0604020202020204" pitchFamily="34" charset="0"/>
                <a:ea typeface="宋体" panose="02010600030101010101" pitchFamily="2" charset="-122"/>
              </a:defRPr>
            </a:lvl1pPr>
            <a:lvl2pPr marL="742950" indent="-285750" algn="l" eaLnBrk="0" hangingPunct="0">
              <a:defRPr>
                <a:solidFill>
                  <a:schemeClr val="tx1"/>
                </a:solidFill>
                <a:latin typeface="Arial" panose="020B0604020202020204" pitchFamily="34" charset="0"/>
                <a:ea typeface="宋体" panose="02010600030101010101" pitchFamily="2" charset="-122"/>
              </a:defRPr>
            </a:lvl2pPr>
            <a:lvl3pPr marL="1143000" indent="-228600" algn="l" eaLnBrk="0" hangingPunct="0">
              <a:defRPr>
                <a:solidFill>
                  <a:schemeClr val="tx1"/>
                </a:solidFill>
                <a:latin typeface="Arial" panose="020B0604020202020204" pitchFamily="34" charset="0"/>
                <a:ea typeface="宋体" panose="02010600030101010101" pitchFamily="2" charset="-122"/>
              </a:defRPr>
            </a:lvl3pPr>
            <a:lvl4pPr marL="1600200" indent="-228600" algn="l" eaLnBrk="0" hangingPunct="0">
              <a:defRPr>
                <a:solidFill>
                  <a:schemeClr val="tx1"/>
                </a:solidFill>
                <a:latin typeface="Arial" panose="020B0604020202020204" pitchFamily="34" charset="0"/>
                <a:ea typeface="宋体" panose="02010600030101010101" pitchFamily="2" charset="-122"/>
              </a:defRPr>
            </a:lvl4pPr>
            <a:lvl5pPr marL="2057400" indent="-228600" algn="l"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ctr" hangingPunct="1">
              <a:spcBef>
                <a:spcPct val="0"/>
              </a:spcBef>
            </a:pPr>
            <a:r>
              <a:rPr lang="en-US" sz="1400" dirty="0" smtClean="0">
                <a:latin typeface="Huawei Sans" panose="020C0503030203020204" pitchFamily="34" charset="0"/>
              </a:rPr>
              <a:t>10.0.12.1</a:t>
            </a:r>
            <a:endParaRPr lang="en-US" sz="1400" dirty="0">
              <a:latin typeface="Huawei Sans" panose="020C0503030203020204" pitchFamily="34" charset="0"/>
            </a:endParaRPr>
          </a:p>
        </p:txBody>
      </p:sp>
      <p:sp>
        <p:nvSpPr>
          <p:cNvPr id="37" name="Text Box 113"/>
          <p:cNvSpPr txBox="1">
            <a:spLocks noChangeArrowheads="1"/>
          </p:cNvSpPr>
          <p:nvPr/>
        </p:nvSpPr>
        <p:spPr bwMode="auto">
          <a:xfrm>
            <a:off x="5343929" y="2674414"/>
            <a:ext cx="949473"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gn="l" eaLnBrk="0" hangingPunct="0">
              <a:defRPr>
                <a:solidFill>
                  <a:schemeClr val="tx1"/>
                </a:solidFill>
                <a:latin typeface="Arial" panose="020B0604020202020204" pitchFamily="34" charset="0"/>
                <a:ea typeface="宋体" panose="02010600030101010101" pitchFamily="2" charset="-122"/>
              </a:defRPr>
            </a:lvl1pPr>
            <a:lvl2pPr marL="742950" indent="-285750" algn="l" eaLnBrk="0" hangingPunct="0">
              <a:defRPr>
                <a:solidFill>
                  <a:schemeClr val="tx1"/>
                </a:solidFill>
                <a:latin typeface="Arial" panose="020B0604020202020204" pitchFamily="34" charset="0"/>
                <a:ea typeface="宋体" panose="02010600030101010101" pitchFamily="2" charset="-122"/>
              </a:defRPr>
            </a:lvl2pPr>
            <a:lvl3pPr marL="1143000" indent="-228600" algn="l" eaLnBrk="0" hangingPunct="0">
              <a:defRPr>
                <a:solidFill>
                  <a:schemeClr val="tx1"/>
                </a:solidFill>
                <a:latin typeface="Arial" panose="020B0604020202020204" pitchFamily="34" charset="0"/>
                <a:ea typeface="宋体" panose="02010600030101010101" pitchFamily="2" charset="-122"/>
              </a:defRPr>
            </a:lvl3pPr>
            <a:lvl4pPr marL="1600200" indent="-228600" algn="l" eaLnBrk="0" hangingPunct="0">
              <a:defRPr>
                <a:solidFill>
                  <a:schemeClr val="tx1"/>
                </a:solidFill>
                <a:latin typeface="Arial" panose="020B0604020202020204" pitchFamily="34" charset="0"/>
                <a:ea typeface="宋体" panose="02010600030101010101" pitchFamily="2" charset="-122"/>
              </a:defRPr>
            </a:lvl4pPr>
            <a:lvl5pPr marL="2057400" indent="-228600" algn="l"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ctr" hangingPunct="1">
              <a:spcBef>
                <a:spcPct val="0"/>
              </a:spcBef>
            </a:pPr>
            <a:r>
              <a:rPr lang="en-US" sz="1400" dirty="0" smtClean="0">
                <a:latin typeface="Huawei Sans" panose="020C0503030203020204" pitchFamily="34" charset="0"/>
              </a:rPr>
              <a:t>10.0.12.2</a:t>
            </a:r>
            <a:endParaRPr lang="en-US" sz="1400" dirty="0">
              <a:latin typeface="Huawei Sans" panose="020C0503030203020204" pitchFamily="34" charset="0"/>
            </a:endParaRPr>
          </a:p>
        </p:txBody>
      </p:sp>
      <p:sp>
        <p:nvSpPr>
          <p:cNvPr id="38" name="Text Box 113"/>
          <p:cNvSpPr txBox="1">
            <a:spLocks noChangeArrowheads="1"/>
          </p:cNvSpPr>
          <p:nvPr/>
        </p:nvSpPr>
        <p:spPr bwMode="auto">
          <a:xfrm>
            <a:off x="6692676" y="2345330"/>
            <a:ext cx="940746" cy="3063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gn="l" eaLnBrk="0" hangingPunct="0">
              <a:defRPr>
                <a:solidFill>
                  <a:schemeClr val="tx1"/>
                </a:solidFill>
                <a:latin typeface="Arial" panose="020B0604020202020204" pitchFamily="34" charset="0"/>
                <a:ea typeface="宋体" panose="02010600030101010101" pitchFamily="2" charset="-122"/>
              </a:defRPr>
            </a:lvl1pPr>
            <a:lvl2pPr marL="742950" indent="-285750" algn="l" eaLnBrk="0" hangingPunct="0">
              <a:defRPr>
                <a:solidFill>
                  <a:schemeClr val="tx1"/>
                </a:solidFill>
                <a:latin typeface="Arial" panose="020B0604020202020204" pitchFamily="34" charset="0"/>
                <a:ea typeface="宋体" panose="02010600030101010101" pitchFamily="2" charset="-122"/>
              </a:defRPr>
            </a:lvl2pPr>
            <a:lvl3pPr marL="1143000" indent="-228600" algn="l" eaLnBrk="0" hangingPunct="0">
              <a:defRPr>
                <a:solidFill>
                  <a:schemeClr val="tx1"/>
                </a:solidFill>
                <a:latin typeface="Arial" panose="020B0604020202020204" pitchFamily="34" charset="0"/>
                <a:ea typeface="宋体" panose="02010600030101010101" pitchFamily="2" charset="-122"/>
              </a:defRPr>
            </a:lvl3pPr>
            <a:lvl4pPr marL="1600200" indent="-228600" algn="l" eaLnBrk="0" hangingPunct="0">
              <a:defRPr>
                <a:solidFill>
                  <a:schemeClr val="tx1"/>
                </a:solidFill>
                <a:latin typeface="Arial" panose="020B0604020202020204" pitchFamily="34" charset="0"/>
                <a:ea typeface="宋体" panose="02010600030101010101" pitchFamily="2" charset="-122"/>
              </a:defRPr>
            </a:lvl4pPr>
            <a:lvl5pPr marL="2057400" indent="-228600" algn="l"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ctr" hangingPunct="1">
              <a:spcBef>
                <a:spcPct val="0"/>
              </a:spcBef>
            </a:pPr>
            <a:r>
              <a:rPr lang="en-US" sz="1400" dirty="0" smtClean="0">
                <a:latin typeface="Huawei Sans" panose="020C0503030203020204" pitchFamily="34" charset="0"/>
              </a:rPr>
              <a:t>10.0.23.2</a:t>
            </a:r>
            <a:endParaRPr lang="en-US" sz="1400" dirty="0">
              <a:latin typeface="Huawei Sans" panose="020C0503030203020204" pitchFamily="34" charset="0"/>
            </a:endParaRPr>
          </a:p>
        </p:txBody>
      </p:sp>
      <p:sp>
        <p:nvSpPr>
          <p:cNvPr id="39" name="Text Box 113"/>
          <p:cNvSpPr txBox="1">
            <a:spLocks noChangeArrowheads="1"/>
          </p:cNvSpPr>
          <p:nvPr/>
        </p:nvSpPr>
        <p:spPr bwMode="auto">
          <a:xfrm>
            <a:off x="7309201" y="2674414"/>
            <a:ext cx="1017855"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gn="l" eaLnBrk="0" hangingPunct="0">
              <a:defRPr>
                <a:solidFill>
                  <a:schemeClr val="tx1"/>
                </a:solidFill>
                <a:latin typeface="Arial" panose="020B0604020202020204" pitchFamily="34" charset="0"/>
                <a:ea typeface="宋体" panose="02010600030101010101" pitchFamily="2" charset="-122"/>
              </a:defRPr>
            </a:lvl1pPr>
            <a:lvl2pPr marL="742950" indent="-285750" algn="l" eaLnBrk="0" hangingPunct="0">
              <a:defRPr>
                <a:solidFill>
                  <a:schemeClr val="tx1"/>
                </a:solidFill>
                <a:latin typeface="Arial" panose="020B0604020202020204" pitchFamily="34" charset="0"/>
                <a:ea typeface="宋体" panose="02010600030101010101" pitchFamily="2" charset="-122"/>
              </a:defRPr>
            </a:lvl2pPr>
            <a:lvl3pPr marL="1143000" indent="-228600" algn="l" eaLnBrk="0" hangingPunct="0">
              <a:defRPr>
                <a:solidFill>
                  <a:schemeClr val="tx1"/>
                </a:solidFill>
                <a:latin typeface="Arial" panose="020B0604020202020204" pitchFamily="34" charset="0"/>
                <a:ea typeface="宋体" panose="02010600030101010101" pitchFamily="2" charset="-122"/>
              </a:defRPr>
            </a:lvl3pPr>
            <a:lvl4pPr marL="1600200" indent="-228600" algn="l" eaLnBrk="0" hangingPunct="0">
              <a:defRPr>
                <a:solidFill>
                  <a:schemeClr val="tx1"/>
                </a:solidFill>
                <a:latin typeface="Arial" panose="020B0604020202020204" pitchFamily="34" charset="0"/>
                <a:ea typeface="宋体" panose="02010600030101010101" pitchFamily="2" charset="-122"/>
              </a:defRPr>
            </a:lvl4pPr>
            <a:lvl5pPr marL="2057400" indent="-228600" algn="l"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ctr" hangingPunct="1">
              <a:spcBef>
                <a:spcPct val="0"/>
              </a:spcBef>
            </a:pPr>
            <a:r>
              <a:rPr lang="en-US" sz="1400" dirty="0" smtClean="0">
                <a:latin typeface="Huawei Sans" panose="020C0503030203020204" pitchFamily="34" charset="0"/>
              </a:rPr>
              <a:t>10.0.23.3</a:t>
            </a:r>
            <a:endParaRPr lang="en-US" sz="1400" dirty="0">
              <a:latin typeface="Huawei Sans" panose="020C0503030203020204" pitchFamily="34" charset="0"/>
            </a:endParaRPr>
          </a:p>
        </p:txBody>
      </p:sp>
      <p:sp>
        <p:nvSpPr>
          <p:cNvPr id="30" name="文本框 29"/>
          <p:cNvSpPr txBox="1"/>
          <p:nvPr/>
        </p:nvSpPr>
        <p:spPr>
          <a:xfrm>
            <a:off x="3425701" y="3059196"/>
            <a:ext cx="2343972" cy="338554"/>
          </a:xfrm>
          <a:prstGeom prst="rect">
            <a:avLst/>
          </a:prstGeom>
          <a:noFill/>
        </p:spPr>
        <p:txBody>
          <a:bodyPr wrap="square" rtlCol="0">
            <a:spAutoFit/>
          </a:bodyPr>
          <a:lstStyle/>
          <a:p>
            <a:pPr fontAlgn="ctr"/>
            <a:r>
              <a:rPr lang="en-US" sz="1600" dirty="0" smtClean="0">
                <a:latin typeface="Huawei Sans" panose="020C0503030203020204" pitchFamily="34" charset="0"/>
              </a:rPr>
              <a:t>OSPF not supported</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361246999"/>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圆角矩形 26">
            <a:extLst>
              <a:ext uri="{FF2B5EF4-FFF2-40B4-BE49-F238E27FC236}">
                <a16:creationId xmlns="" xmlns:a16="http://schemas.microsoft.com/office/drawing/2014/main" id="{622EF711-3170-4416-9C65-466B399DA2E1}"/>
              </a:ext>
            </a:extLst>
          </p:cNvPr>
          <p:cNvSpPr/>
          <p:nvPr/>
        </p:nvSpPr>
        <p:spPr>
          <a:xfrm>
            <a:off x="2501790" y="2140917"/>
            <a:ext cx="3937895" cy="1188550"/>
          </a:xfrm>
          <a:prstGeom prst="roundRect">
            <a:avLst>
              <a:gd name="adj" fmla="val 1804"/>
            </a:avLst>
          </a:prstGeom>
          <a:solidFill>
            <a:srgbClr val="FFFFCC">
              <a:alpha val="95000"/>
            </a:srgbClr>
          </a:solidFill>
          <a:ln w="9525">
            <a:solidFill>
              <a:srgbClr val="FFD17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 name="文本占位符 2"/>
          <p:cNvSpPr>
            <a:spLocks noGrp="1"/>
          </p:cNvSpPr>
          <p:nvPr>
            <p:ph type="body" sz="quarter" idx="10"/>
          </p:nvPr>
        </p:nvSpPr>
        <p:spPr>
          <a:xfrm>
            <a:off x="451877" y="5084764"/>
            <a:ext cx="11306175" cy="1296986"/>
          </a:xfrm>
        </p:spPr>
        <p:txBody>
          <a:bodyPr/>
          <a:lstStyle/>
          <a:p>
            <a:r>
              <a:rPr lang="en-US" sz="1800" dirty="0" smtClean="0"/>
              <a:t>You can run the </a:t>
            </a:r>
            <a:r>
              <a:rPr lang="en-US" sz="1800" b="1" dirty="0" smtClean="0"/>
              <a:t>import-route </a:t>
            </a:r>
            <a:r>
              <a:rPr lang="en-US" sz="1800" b="1" dirty="0" err="1" smtClean="0"/>
              <a:t>isis</a:t>
            </a:r>
            <a:r>
              <a:rPr lang="en-US" sz="1800" b="1" dirty="0" smtClean="0"/>
              <a:t> 1 </a:t>
            </a:r>
            <a:r>
              <a:rPr lang="en-US" sz="1800" dirty="0" smtClean="0"/>
              <a:t>command to import all IS-IS routes in the routing table to a dynamic routing protocol.</a:t>
            </a:r>
          </a:p>
          <a:p>
            <a:r>
              <a:rPr lang="en-US" sz="1800" dirty="0" smtClean="0"/>
              <a:t>The imported routes are advertised as OSPF external routes on the entire OSPF network.</a:t>
            </a:r>
            <a:endParaRPr lang="en-US" altLang="zh-CN" sz="1800" dirty="0">
              <a:sym typeface="Huawei Sans" panose="020C0503030203020204" pitchFamily="34" charset="0"/>
            </a:endParaRPr>
          </a:p>
        </p:txBody>
      </p:sp>
      <p:sp>
        <p:nvSpPr>
          <p:cNvPr id="2" name="标题 1"/>
          <p:cNvSpPr>
            <a:spLocks noGrp="1"/>
          </p:cNvSpPr>
          <p:nvPr>
            <p:ph type="title"/>
          </p:nvPr>
        </p:nvSpPr>
        <p:spPr/>
        <p:txBody>
          <a:bodyPr/>
          <a:lstStyle/>
          <a:p>
            <a:r>
              <a:rPr lang="en-US" smtClean="0"/>
              <a:t>Case 3: Importing IS-IS Routes to OSPF</a:t>
            </a:r>
            <a:endParaRPr lang="en-US" altLang="zh-CN" dirty="0">
              <a:sym typeface="Huawei Sans" panose="020C0503030203020204" pitchFamily="34" charset="0"/>
            </a:endParaRPr>
          </a:p>
        </p:txBody>
      </p:sp>
      <p:sp>
        <p:nvSpPr>
          <p:cNvPr id="4" name="圆角矩形 3">
            <a:extLst>
              <a:ext uri="{FF2B5EF4-FFF2-40B4-BE49-F238E27FC236}">
                <a16:creationId xmlns="" xmlns:a16="http://schemas.microsoft.com/office/drawing/2014/main" id="{622EF711-3170-4416-9C65-466B399DA2E1}"/>
              </a:ext>
            </a:extLst>
          </p:cNvPr>
          <p:cNvSpPr/>
          <p:nvPr/>
        </p:nvSpPr>
        <p:spPr>
          <a:xfrm>
            <a:off x="6498681" y="2140917"/>
            <a:ext cx="2404019" cy="1188550"/>
          </a:xfrm>
          <a:prstGeom prst="roundRect">
            <a:avLst>
              <a:gd name="adj" fmla="val 1804"/>
            </a:avLst>
          </a:prstGeom>
          <a:solidFill>
            <a:srgbClr val="F4FBFE">
              <a:alpha val="95000"/>
            </a:srgbClr>
          </a:solidFill>
          <a:ln w="9525">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5" name="Picture 12" descr="E:\2016.01\1.12 扁平化图标\蓝色\AR-蓝色最新-40.png">
            <a:extLst>
              <a:ext uri="{FF2B5EF4-FFF2-40B4-BE49-F238E27FC236}">
                <a16:creationId xmlns="" xmlns:a16="http://schemas.microsoft.com/office/drawing/2014/main" id="{1D8E071F-501D-48FF-8ED1-076998A80BB3}"/>
              </a:ext>
            </a:extLst>
          </p:cNvPr>
          <p:cNvPicPr>
            <a:picLocks noChangeAspect="1" noChangeArrowheads="1"/>
          </p:cNvPicPr>
          <p:nvPr/>
        </p:nvPicPr>
        <p:blipFill>
          <a:blip r:embed="rId3" cstate="print"/>
          <a:srcRect/>
          <a:stretch>
            <a:fillRect/>
          </a:stretch>
        </p:blipFill>
        <p:spPr bwMode="auto">
          <a:xfrm>
            <a:off x="6218675" y="2442115"/>
            <a:ext cx="540000" cy="441818"/>
          </a:xfrm>
          <a:prstGeom prst="rect">
            <a:avLst/>
          </a:prstGeom>
          <a:noFill/>
        </p:spPr>
      </p:pic>
      <p:pic>
        <p:nvPicPr>
          <p:cNvPr id="6" name="Picture 12" descr="E:\2016.01\1.12 扁平化图标\蓝色\AR-蓝色最新-40.png">
            <a:extLst>
              <a:ext uri="{FF2B5EF4-FFF2-40B4-BE49-F238E27FC236}">
                <a16:creationId xmlns="" xmlns:a16="http://schemas.microsoft.com/office/drawing/2014/main" id="{1D8E071F-501D-48FF-8ED1-076998A80BB3}"/>
              </a:ext>
            </a:extLst>
          </p:cNvPr>
          <p:cNvPicPr>
            <a:picLocks noChangeAspect="1" noChangeArrowheads="1"/>
          </p:cNvPicPr>
          <p:nvPr/>
        </p:nvPicPr>
        <p:blipFill>
          <a:blip r:embed="rId3" cstate="print"/>
          <a:srcRect/>
          <a:stretch>
            <a:fillRect/>
          </a:stretch>
        </p:blipFill>
        <p:spPr bwMode="auto">
          <a:xfrm>
            <a:off x="4205547" y="2442115"/>
            <a:ext cx="540000" cy="441818"/>
          </a:xfrm>
          <a:prstGeom prst="rect">
            <a:avLst/>
          </a:prstGeom>
          <a:noFill/>
        </p:spPr>
      </p:pic>
      <p:cxnSp>
        <p:nvCxnSpPr>
          <p:cNvPr id="7" name="直接连接符 6"/>
          <p:cNvCxnSpPr>
            <a:stCxn id="5" idx="1"/>
            <a:endCxn id="6" idx="3"/>
          </p:cNvCxnSpPr>
          <p:nvPr/>
        </p:nvCxnSpPr>
        <p:spPr>
          <a:xfrm flipH="1">
            <a:off x="4745547" y="2663024"/>
            <a:ext cx="147312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 Box 113"/>
          <p:cNvSpPr txBox="1">
            <a:spLocks noChangeArrowheads="1"/>
          </p:cNvSpPr>
          <p:nvPr/>
        </p:nvSpPr>
        <p:spPr bwMode="auto">
          <a:xfrm>
            <a:off x="7889821" y="3040210"/>
            <a:ext cx="1223962" cy="3724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eaLnBrk="0" hangingPunct="0">
              <a:defRPr>
                <a:solidFill>
                  <a:schemeClr val="tx1"/>
                </a:solidFill>
                <a:latin typeface="Arial" panose="020B0604020202020204" pitchFamily="34" charset="0"/>
                <a:ea typeface="宋体" panose="02010600030101010101" pitchFamily="2" charset="-122"/>
              </a:defRPr>
            </a:lvl1pPr>
            <a:lvl2pPr marL="742950" indent="-285750" algn="l" eaLnBrk="0" hangingPunct="0">
              <a:defRPr>
                <a:solidFill>
                  <a:schemeClr val="tx1"/>
                </a:solidFill>
                <a:latin typeface="Arial" panose="020B0604020202020204" pitchFamily="34" charset="0"/>
                <a:ea typeface="宋体" panose="02010600030101010101" pitchFamily="2" charset="-122"/>
              </a:defRPr>
            </a:lvl2pPr>
            <a:lvl3pPr marL="1143000" indent="-228600" algn="l" eaLnBrk="0" hangingPunct="0">
              <a:defRPr>
                <a:solidFill>
                  <a:schemeClr val="tx1"/>
                </a:solidFill>
                <a:latin typeface="Arial" panose="020B0604020202020204" pitchFamily="34" charset="0"/>
                <a:ea typeface="宋体" panose="02010600030101010101" pitchFamily="2" charset="-122"/>
              </a:defRPr>
            </a:lvl3pPr>
            <a:lvl4pPr marL="1600200" indent="-228600" algn="l" eaLnBrk="0" hangingPunct="0">
              <a:defRPr>
                <a:solidFill>
                  <a:schemeClr val="tx1"/>
                </a:solidFill>
                <a:latin typeface="Arial" panose="020B0604020202020204" pitchFamily="34" charset="0"/>
                <a:ea typeface="宋体" panose="02010600030101010101" pitchFamily="2" charset="-122"/>
              </a:defRPr>
            </a:lvl4pPr>
            <a:lvl5pPr marL="2057400" indent="-228600" algn="l"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ctr" hangingPunct="1">
              <a:lnSpc>
                <a:spcPct val="130000"/>
              </a:lnSpc>
              <a:spcBef>
                <a:spcPct val="0"/>
              </a:spcBef>
            </a:pPr>
            <a:r>
              <a:rPr lang="en-US" sz="1400" b="1" dirty="0" smtClean="0">
                <a:solidFill>
                  <a:srgbClr val="00B0F0"/>
                </a:solidFill>
                <a:latin typeface="Huawei Sans" panose="020C0503030203020204" pitchFamily="34" charset="0"/>
              </a:rPr>
              <a:t>OSPF</a:t>
            </a:r>
            <a:endParaRPr lang="en-US" altLang="zh-CN" sz="1400" b="1" dirty="0">
              <a:solidFill>
                <a:srgbClr val="00B0F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9" name="Text Box 113"/>
          <p:cNvSpPr txBox="1">
            <a:spLocks noChangeArrowheads="1"/>
          </p:cNvSpPr>
          <p:nvPr/>
        </p:nvSpPr>
        <p:spPr bwMode="auto">
          <a:xfrm>
            <a:off x="2454734" y="2526208"/>
            <a:ext cx="147555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gn="l" eaLnBrk="0" hangingPunct="0">
              <a:defRPr>
                <a:solidFill>
                  <a:schemeClr val="tx1"/>
                </a:solidFill>
                <a:latin typeface="Arial" panose="020B0604020202020204" pitchFamily="34" charset="0"/>
                <a:ea typeface="宋体" panose="02010600030101010101" pitchFamily="2" charset="-122"/>
              </a:defRPr>
            </a:lvl1pPr>
            <a:lvl2pPr marL="742950" indent="-285750" algn="l" eaLnBrk="0" hangingPunct="0">
              <a:defRPr>
                <a:solidFill>
                  <a:schemeClr val="tx1"/>
                </a:solidFill>
                <a:latin typeface="Arial" panose="020B0604020202020204" pitchFamily="34" charset="0"/>
                <a:ea typeface="宋体" panose="02010600030101010101" pitchFamily="2" charset="-122"/>
              </a:defRPr>
            </a:lvl2pPr>
            <a:lvl3pPr marL="1143000" indent="-228600" algn="l" eaLnBrk="0" hangingPunct="0">
              <a:defRPr>
                <a:solidFill>
                  <a:schemeClr val="tx1"/>
                </a:solidFill>
                <a:latin typeface="Arial" panose="020B0604020202020204" pitchFamily="34" charset="0"/>
                <a:ea typeface="宋体" panose="02010600030101010101" pitchFamily="2" charset="-122"/>
              </a:defRPr>
            </a:lvl3pPr>
            <a:lvl4pPr marL="1600200" indent="-228600" algn="l" eaLnBrk="0" hangingPunct="0">
              <a:defRPr>
                <a:solidFill>
                  <a:schemeClr val="tx1"/>
                </a:solidFill>
                <a:latin typeface="Arial" panose="020B0604020202020204" pitchFamily="34" charset="0"/>
                <a:ea typeface="宋体" panose="02010600030101010101" pitchFamily="2" charset="-122"/>
              </a:defRPr>
            </a:lvl4pPr>
            <a:lvl5pPr marL="2057400" indent="-228600" algn="l"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ctr" hangingPunct="1">
              <a:spcBef>
                <a:spcPct val="0"/>
              </a:spcBef>
            </a:pPr>
            <a:r>
              <a:rPr lang="en-US" sz="1400" dirty="0" smtClean="0">
                <a:latin typeface="Huawei Sans" panose="020C0503030203020204" pitchFamily="34" charset="0"/>
              </a:rPr>
              <a:t>192.168.11.0/24</a:t>
            </a:r>
            <a:endParaRPr lang="en-US" sz="1400" dirty="0">
              <a:latin typeface="Huawei Sans" panose="020C0503030203020204" pitchFamily="34" charset="0"/>
            </a:endParaRPr>
          </a:p>
        </p:txBody>
      </p:sp>
      <p:cxnSp>
        <p:nvCxnSpPr>
          <p:cNvPr id="11" name="直接连接符 10"/>
          <p:cNvCxnSpPr>
            <a:stCxn id="6" idx="1"/>
          </p:cNvCxnSpPr>
          <p:nvPr/>
        </p:nvCxnSpPr>
        <p:spPr>
          <a:xfrm flipH="1">
            <a:off x="3886635" y="2663024"/>
            <a:ext cx="318912"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flipH="1" flipV="1">
            <a:off x="3886635" y="2526208"/>
            <a:ext cx="1" cy="27527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3" name="Freeform 4"/>
          <p:cNvSpPr>
            <a:spLocks/>
          </p:cNvSpPr>
          <p:nvPr/>
        </p:nvSpPr>
        <p:spPr bwMode="gray">
          <a:xfrm rot="3192620" flipV="1">
            <a:off x="6338585" y="1660130"/>
            <a:ext cx="338943" cy="615478"/>
          </a:xfrm>
          <a:custGeom>
            <a:avLst/>
            <a:gdLst>
              <a:gd name="T0" fmla="*/ 1219 w 1921"/>
              <a:gd name="T1" fmla="*/ 3 h 1516"/>
              <a:gd name="T2" fmla="*/ 1047 w 1921"/>
              <a:gd name="T3" fmla="*/ 20 h 1516"/>
              <a:gd name="T4" fmla="*/ 900 w 1921"/>
              <a:gd name="T5" fmla="*/ 43 h 1516"/>
              <a:gd name="T6" fmla="*/ 763 w 1921"/>
              <a:gd name="T7" fmla="*/ 76 h 1516"/>
              <a:gd name="T8" fmla="*/ 593 w 1921"/>
              <a:gd name="T9" fmla="*/ 128 h 1516"/>
              <a:gd name="T10" fmla="*/ 449 w 1921"/>
              <a:gd name="T11" fmla="*/ 187 h 1516"/>
              <a:gd name="T12" fmla="*/ 345 w 1921"/>
              <a:gd name="T13" fmla="*/ 244 h 1516"/>
              <a:gd name="T14" fmla="*/ 261 w 1921"/>
              <a:gd name="T15" fmla="*/ 301 h 1516"/>
              <a:gd name="T16" fmla="*/ 184 w 1921"/>
              <a:gd name="T17" fmla="*/ 366 h 1516"/>
              <a:gd name="T18" fmla="*/ 118 w 1921"/>
              <a:gd name="T19" fmla="*/ 431 h 1516"/>
              <a:gd name="T20" fmla="*/ 58 w 1921"/>
              <a:gd name="T21" fmla="*/ 516 h 1516"/>
              <a:gd name="T22" fmla="*/ 21 w 1921"/>
              <a:gd name="T23" fmla="*/ 594 h 1516"/>
              <a:gd name="T24" fmla="*/ 0 w 1921"/>
              <a:gd name="T25" fmla="*/ 695 h 1516"/>
              <a:gd name="T26" fmla="*/ 14 w 1921"/>
              <a:gd name="T27" fmla="*/ 785 h 1516"/>
              <a:gd name="T28" fmla="*/ 47 w 1921"/>
              <a:gd name="T29" fmla="*/ 872 h 1516"/>
              <a:gd name="T30" fmla="*/ 92 w 1921"/>
              <a:gd name="T31" fmla="*/ 946 h 1516"/>
              <a:gd name="T32" fmla="*/ 179 w 1921"/>
              <a:gd name="T33" fmla="*/ 1041 h 1516"/>
              <a:gd name="T34" fmla="*/ 271 w 1921"/>
              <a:gd name="T35" fmla="*/ 1115 h 1516"/>
              <a:gd name="T36" fmla="*/ 377 w 1921"/>
              <a:gd name="T37" fmla="*/ 1176 h 1516"/>
              <a:gd name="T38" fmla="*/ 512 w 1921"/>
              <a:gd name="T39" fmla="*/ 1244 h 1516"/>
              <a:gd name="T40" fmla="*/ 667 w 1921"/>
              <a:gd name="T41" fmla="*/ 1302 h 1516"/>
              <a:gd name="T42" fmla="*/ 978 w 1921"/>
              <a:gd name="T43" fmla="*/ 1373 h 1516"/>
              <a:gd name="T44" fmla="*/ 1248 w 1921"/>
              <a:gd name="T45" fmla="*/ 1403 h 1516"/>
              <a:gd name="T46" fmla="*/ 1403 w 1921"/>
              <a:gd name="T47" fmla="*/ 1515 h 1516"/>
              <a:gd name="T48" fmla="*/ 1397 w 1921"/>
              <a:gd name="T49" fmla="*/ 1031 h 1516"/>
              <a:gd name="T50" fmla="*/ 1243 w 1921"/>
              <a:gd name="T51" fmla="*/ 1132 h 1516"/>
              <a:gd name="T52" fmla="*/ 1007 w 1921"/>
              <a:gd name="T53" fmla="*/ 1098 h 1516"/>
              <a:gd name="T54" fmla="*/ 757 w 1921"/>
              <a:gd name="T55" fmla="*/ 1025 h 1516"/>
              <a:gd name="T56" fmla="*/ 619 w 1921"/>
              <a:gd name="T57" fmla="*/ 957 h 1516"/>
              <a:gd name="T58" fmla="*/ 506 w 1921"/>
              <a:gd name="T59" fmla="*/ 888 h 1516"/>
              <a:gd name="T60" fmla="*/ 417 w 1921"/>
              <a:gd name="T61" fmla="*/ 806 h 1516"/>
              <a:gd name="T62" fmla="*/ 348 w 1921"/>
              <a:gd name="T63" fmla="*/ 708 h 1516"/>
              <a:gd name="T64" fmla="*/ 319 w 1921"/>
              <a:gd name="T65" fmla="*/ 610 h 1516"/>
              <a:gd name="T66" fmla="*/ 321 w 1921"/>
              <a:gd name="T67" fmla="*/ 522 h 1516"/>
              <a:gd name="T68" fmla="*/ 348 w 1921"/>
              <a:gd name="T69" fmla="*/ 437 h 1516"/>
              <a:gd name="T70" fmla="*/ 401 w 1921"/>
              <a:gd name="T71" fmla="*/ 351 h 1516"/>
              <a:gd name="T72" fmla="*/ 509 w 1921"/>
              <a:gd name="T73" fmla="*/ 251 h 1516"/>
              <a:gd name="T74" fmla="*/ 643 w 1921"/>
              <a:gd name="T75" fmla="*/ 169 h 1516"/>
              <a:gd name="T76" fmla="*/ 778 w 1921"/>
              <a:gd name="T77" fmla="*/ 110 h 1516"/>
              <a:gd name="T78" fmla="*/ 913 w 1921"/>
              <a:gd name="T79" fmla="*/ 68 h 1516"/>
              <a:gd name="T80" fmla="*/ 1021 w 1921"/>
              <a:gd name="T81" fmla="*/ 42 h 1516"/>
              <a:gd name="T82" fmla="*/ 1150 w 1921"/>
              <a:gd name="T83" fmla="*/ 25 h 1516"/>
              <a:gd name="T84" fmla="*/ 1446 w 1921"/>
              <a:gd name="T85" fmla="*/ 0 h 15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921" h="1516">
                <a:moveTo>
                  <a:pt x="1446" y="0"/>
                </a:moveTo>
                <a:lnTo>
                  <a:pt x="1219" y="3"/>
                </a:lnTo>
                <a:lnTo>
                  <a:pt x="1142" y="9"/>
                </a:lnTo>
                <a:lnTo>
                  <a:pt x="1047" y="20"/>
                </a:lnTo>
                <a:lnTo>
                  <a:pt x="974" y="29"/>
                </a:lnTo>
                <a:lnTo>
                  <a:pt x="900" y="43"/>
                </a:lnTo>
                <a:lnTo>
                  <a:pt x="828" y="59"/>
                </a:lnTo>
                <a:lnTo>
                  <a:pt x="763" y="76"/>
                </a:lnTo>
                <a:lnTo>
                  <a:pt x="686" y="97"/>
                </a:lnTo>
                <a:lnTo>
                  <a:pt x="593" y="128"/>
                </a:lnTo>
                <a:lnTo>
                  <a:pt x="520" y="156"/>
                </a:lnTo>
                <a:lnTo>
                  <a:pt x="449" y="187"/>
                </a:lnTo>
                <a:lnTo>
                  <a:pt x="401" y="213"/>
                </a:lnTo>
                <a:lnTo>
                  <a:pt x="345" y="244"/>
                </a:lnTo>
                <a:lnTo>
                  <a:pt x="304" y="268"/>
                </a:lnTo>
                <a:lnTo>
                  <a:pt x="261" y="301"/>
                </a:lnTo>
                <a:lnTo>
                  <a:pt x="222" y="332"/>
                </a:lnTo>
                <a:lnTo>
                  <a:pt x="184" y="366"/>
                </a:lnTo>
                <a:lnTo>
                  <a:pt x="155" y="393"/>
                </a:lnTo>
                <a:lnTo>
                  <a:pt x="118" y="431"/>
                </a:lnTo>
                <a:lnTo>
                  <a:pt x="82" y="474"/>
                </a:lnTo>
                <a:lnTo>
                  <a:pt x="58" y="516"/>
                </a:lnTo>
                <a:lnTo>
                  <a:pt x="39" y="552"/>
                </a:lnTo>
                <a:lnTo>
                  <a:pt x="21" y="594"/>
                </a:lnTo>
                <a:lnTo>
                  <a:pt x="6" y="638"/>
                </a:lnTo>
                <a:lnTo>
                  <a:pt x="0" y="695"/>
                </a:lnTo>
                <a:lnTo>
                  <a:pt x="5" y="744"/>
                </a:lnTo>
                <a:lnTo>
                  <a:pt x="14" y="785"/>
                </a:lnTo>
                <a:lnTo>
                  <a:pt x="26" y="826"/>
                </a:lnTo>
                <a:lnTo>
                  <a:pt x="47" y="872"/>
                </a:lnTo>
                <a:lnTo>
                  <a:pt x="66" y="911"/>
                </a:lnTo>
                <a:lnTo>
                  <a:pt x="92" y="946"/>
                </a:lnTo>
                <a:lnTo>
                  <a:pt x="130" y="991"/>
                </a:lnTo>
                <a:lnTo>
                  <a:pt x="179" y="1041"/>
                </a:lnTo>
                <a:lnTo>
                  <a:pt x="229" y="1081"/>
                </a:lnTo>
                <a:lnTo>
                  <a:pt x="271" y="1115"/>
                </a:lnTo>
                <a:lnTo>
                  <a:pt x="325" y="1149"/>
                </a:lnTo>
                <a:lnTo>
                  <a:pt x="377" y="1176"/>
                </a:lnTo>
                <a:lnTo>
                  <a:pt x="437" y="1207"/>
                </a:lnTo>
                <a:lnTo>
                  <a:pt x="512" y="1244"/>
                </a:lnTo>
                <a:lnTo>
                  <a:pt x="585" y="1271"/>
                </a:lnTo>
                <a:lnTo>
                  <a:pt x="667" y="1302"/>
                </a:lnTo>
                <a:lnTo>
                  <a:pt x="836" y="1346"/>
                </a:lnTo>
                <a:lnTo>
                  <a:pt x="978" y="1373"/>
                </a:lnTo>
                <a:lnTo>
                  <a:pt x="1128" y="1393"/>
                </a:lnTo>
                <a:lnTo>
                  <a:pt x="1248" y="1403"/>
                </a:lnTo>
                <a:lnTo>
                  <a:pt x="1403" y="1410"/>
                </a:lnTo>
                <a:lnTo>
                  <a:pt x="1403" y="1515"/>
                </a:lnTo>
                <a:lnTo>
                  <a:pt x="1920" y="1275"/>
                </a:lnTo>
                <a:lnTo>
                  <a:pt x="1397" y="1031"/>
                </a:lnTo>
                <a:lnTo>
                  <a:pt x="1398" y="1139"/>
                </a:lnTo>
                <a:lnTo>
                  <a:pt x="1243" y="1132"/>
                </a:lnTo>
                <a:lnTo>
                  <a:pt x="1128" y="1119"/>
                </a:lnTo>
                <a:lnTo>
                  <a:pt x="1007" y="1098"/>
                </a:lnTo>
                <a:lnTo>
                  <a:pt x="836" y="1054"/>
                </a:lnTo>
                <a:lnTo>
                  <a:pt x="757" y="1025"/>
                </a:lnTo>
                <a:lnTo>
                  <a:pt x="681" y="993"/>
                </a:lnTo>
                <a:lnTo>
                  <a:pt x="619" y="957"/>
                </a:lnTo>
                <a:lnTo>
                  <a:pt x="556" y="922"/>
                </a:lnTo>
                <a:lnTo>
                  <a:pt x="506" y="888"/>
                </a:lnTo>
                <a:lnTo>
                  <a:pt x="464" y="850"/>
                </a:lnTo>
                <a:lnTo>
                  <a:pt x="417" y="806"/>
                </a:lnTo>
                <a:lnTo>
                  <a:pt x="377" y="755"/>
                </a:lnTo>
                <a:lnTo>
                  <a:pt x="348" y="708"/>
                </a:lnTo>
                <a:lnTo>
                  <a:pt x="333" y="664"/>
                </a:lnTo>
                <a:lnTo>
                  <a:pt x="319" y="610"/>
                </a:lnTo>
                <a:lnTo>
                  <a:pt x="317" y="558"/>
                </a:lnTo>
                <a:lnTo>
                  <a:pt x="321" y="522"/>
                </a:lnTo>
                <a:lnTo>
                  <a:pt x="329" y="483"/>
                </a:lnTo>
                <a:lnTo>
                  <a:pt x="348" y="437"/>
                </a:lnTo>
                <a:lnTo>
                  <a:pt x="372" y="393"/>
                </a:lnTo>
                <a:lnTo>
                  <a:pt x="401" y="351"/>
                </a:lnTo>
                <a:lnTo>
                  <a:pt x="440" y="310"/>
                </a:lnTo>
                <a:lnTo>
                  <a:pt x="509" y="251"/>
                </a:lnTo>
                <a:lnTo>
                  <a:pt x="567" y="211"/>
                </a:lnTo>
                <a:lnTo>
                  <a:pt x="643" y="169"/>
                </a:lnTo>
                <a:lnTo>
                  <a:pt x="720" y="133"/>
                </a:lnTo>
                <a:lnTo>
                  <a:pt x="778" y="110"/>
                </a:lnTo>
                <a:lnTo>
                  <a:pt x="847" y="86"/>
                </a:lnTo>
                <a:lnTo>
                  <a:pt x="913" y="68"/>
                </a:lnTo>
                <a:lnTo>
                  <a:pt x="966" y="54"/>
                </a:lnTo>
                <a:lnTo>
                  <a:pt x="1021" y="42"/>
                </a:lnTo>
                <a:lnTo>
                  <a:pt x="1089" y="32"/>
                </a:lnTo>
                <a:lnTo>
                  <a:pt x="1150" y="25"/>
                </a:lnTo>
                <a:lnTo>
                  <a:pt x="1234" y="15"/>
                </a:lnTo>
                <a:lnTo>
                  <a:pt x="1446" y="0"/>
                </a:lnTo>
              </a:path>
            </a:pathLst>
          </a:custGeom>
          <a:gradFill flip="none" rotWithShape="1">
            <a:gsLst>
              <a:gs pos="0">
                <a:schemeClr val="accent1">
                  <a:lumMod val="5000"/>
                  <a:lumOff val="95000"/>
                  <a:alpha val="0"/>
                </a:schemeClr>
              </a:gs>
              <a:gs pos="25000">
                <a:srgbClr val="F4FBFE"/>
              </a:gs>
            </a:gsLst>
            <a:lin ang="7200000" scaled="0"/>
            <a:tileRect/>
          </a:gradFill>
          <a:ln w="15875">
            <a:gradFill flip="none" rotWithShape="1">
              <a:gsLst>
                <a:gs pos="100000">
                  <a:schemeClr val="accent1">
                    <a:lumMod val="0"/>
                    <a:lumOff val="100000"/>
                    <a:alpha val="0"/>
                  </a:schemeClr>
                </a:gs>
                <a:gs pos="35000">
                  <a:srgbClr val="99DFF9"/>
                </a:gs>
              </a:gsLst>
              <a:lin ang="18600000" scaled="0"/>
              <a:tileRect/>
            </a:grad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schemeClr val="lt1"/>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5" name="Picture 12" descr="E:\2016.01\1.12 扁平化图标\蓝色\AR-蓝色最新-40.png">
            <a:extLst>
              <a:ext uri="{FF2B5EF4-FFF2-40B4-BE49-F238E27FC236}">
                <a16:creationId xmlns="" xmlns:a16="http://schemas.microsoft.com/office/drawing/2014/main" id="{1D8E071F-501D-48FF-8ED1-076998A80BB3}"/>
              </a:ext>
            </a:extLst>
          </p:cNvPr>
          <p:cNvPicPr>
            <a:picLocks noChangeAspect="1" noChangeArrowheads="1"/>
          </p:cNvPicPr>
          <p:nvPr/>
        </p:nvPicPr>
        <p:blipFill>
          <a:blip r:embed="rId3" cstate="print"/>
          <a:srcRect/>
          <a:stretch>
            <a:fillRect/>
          </a:stretch>
        </p:blipFill>
        <p:spPr bwMode="auto">
          <a:xfrm>
            <a:off x="8231803" y="2442115"/>
            <a:ext cx="540000" cy="441818"/>
          </a:xfrm>
          <a:prstGeom prst="rect">
            <a:avLst/>
          </a:prstGeom>
          <a:noFill/>
        </p:spPr>
      </p:pic>
      <p:cxnSp>
        <p:nvCxnSpPr>
          <p:cNvPr id="16" name="直接连接符 15"/>
          <p:cNvCxnSpPr>
            <a:stCxn id="15" idx="1"/>
            <a:endCxn id="5" idx="3"/>
          </p:cNvCxnSpPr>
          <p:nvPr/>
        </p:nvCxnSpPr>
        <p:spPr>
          <a:xfrm flipH="1">
            <a:off x="6758675" y="2663024"/>
            <a:ext cx="147312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8" name="Text Box 113"/>
          <p:cNvSpPr txBox="1">
            <a:spLocks noChangeArrowheads="1"/>
          </p:cNvSpPr>
          <p:nvPr/>
        </p:nvSpPr>
        <p:spPr bwMode="auto">
          <a:xfrm>
            <a:off x="4253401" y="2844990"/>
            <a:ext cx="444291" cy="3181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gn="l" eaLnBrk="0" hangingPunct="0">
              <a:defRPr>
                <a:solidFill>
                  <a:schemeClr val="tx1"/>
                </a:solidFill>
                <a:latin typeface="Arial" panose="020B0604020202020204" pitchFamily="34" charset="0"/>
                <a:ea typeface="宋体" panose="02010600030101010101" pitchFamily="2" charset="-122"/>
              </a:defRPr>
            </a:lvl1pPr>
            <a:lvl2pPr marL="742950" indent="-285750" algn="l" eaLnBrk="0" hangingPunct="0">
              <a:defRPr>
                <a:solidFill>
                  <a:schemeClr val="tx1"/>
                </a:solidFill>
                <a:latin typeface="Arial" panose="020B0604020202020204" pitchFamily="34" charset="0"/>
                <a:ea typeface="宋体" panose="02010600030101010101" pitchFamily="2" charset="-122"/>
              </a:defRPr>
            </a:lvl2pPr>
            <a:lvl3pPr marL="1143000" indent="-228600" algn="l" eaLnBrk="0" hangingPunct="0">
              <a:defRPr>
                <a:solidFill>
                  <a:schemeClr val="tx1"/>
                </a:solidFill>
                <a:latin typeface="Arial" panose="020B0604020202020204" pitchFamily="34" charset="0"/>
                <a:ea typeface="宋体" panose="02010600030101010101" pitchFamily="2" charset="-122"/>
              </a:defRPr>
            </a:lvl3pPr>
            <a:lvl4pPr marL="1600200" indent="-228600" algn="l" eaLnBrk="0" hangingPunct="0">
              <a:defRPr>
                <a:solidFill>
                  <a:schemeClr val="tx1"/>
                </a:solidFill>
                <a:latin typeface="Arial" panose="020B0604020202020204" pitchFamily="34" charset="0"/>
                <a:ea typeface="宋体" panose="02010600030101010101" pitchFamily="2" charset="-122"/>
              </a:defRPr>
            </a:lvl4pPr>
            <a:lvl5pPr marL="2057400" indent="-228600" algn="l"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ctr" hangingPunct="1">
              <a:spcBef>
                <a:spcPct val="0"/>
              </a:spcBef>
            </a:pPr>
            <a:r>
              <a:rPr lang="en-US" sz="1400" dirty="0" smtClean="0">
                <a:latin typeface="Huawei Sans" panose="020C0503030203020204" pitchFamily="34" charset="0"/>
              </a:rPr>
              <a:t>R1</a:t>
            </a:r>
            <a:endParaRPr lang="en-US" sz="1400" dirty="0">
              <a:latin typeface="Huawei Sans" panose="020C0503030203020204" pitchFamily="34" charset="0"/>
            </a:endParaRPr>
          </a:p>
        </p:txBody>
      </p:sp>
      <p:sp>
        <p:nvSpPr>
          <p:cNvPr id="19" name="Text Box 113"/>
          <p:cNvSpPr txBox="1">
            <a:spLocks noChangeArrowheads="1"/>
          </p:cNvSpPr>
          <p:nvPr/>
        </p:nvSpPr>
        <p:spPr bwMode="auto">
          <a:xfrm>
            <a:off x="6266529" y="2844990"/>
            <a:ext cx="444291" cy="3181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gn="l" eaLnBrk="0" hangingPunct="0">
              <a:defRPr>
                <a:solidFill>
                  <a:schemeClr val="tx1"/>
                </a:solidFill>
                <a:latin typeface="Arial" panose="020B0604020202020204" pitchFamily="34" charset="0"/>
                <a:ea typeface="宋体" panose="02010600030101010101" pitchFamily="2" charset="-122"/>
              </a:defRPr>
            </a:lvl1pPr>
            <a:lvl2pPr marL="742950" indent="-285750" algn="l" eaLnBrk="0" hangingPunct="0">
              <a:defRPr>
                <a:solidFill>
                  <a:schemeClr val="tx1"/>
                </a:solidFill>
                <a:latin typeface="Arial" panose="020B0604020202020204" pitchFamily="34" charset="0"/>
                <a:ea typeface="宋体" panose="02010600030101010101" pitchFamily="2" charset="-122"/>
              </a:defRPr>
            </a:lvl2pPr>
            <a:lvl3pPr marL="1143000" indent="-228600" algn="l" eaLnBrk="0" hangingPunct="0">
              <a:defRPr>
                <a:solidFill>
                  <a:schemeClr val="tx1"/>
                </a:solidFill>
                <a:latin typeface="Arial" panose="020B0604020202020204" pitchFamily="34" charset="0"/>
                <a:ea typeface="宋体" panose="02010600030101010101" pitchFamily="2" charset="-122"/>
              </a:defRPr>
            </a:lvl3pPr>
            <a:lvl4pPr marL="1600200" indent="-228600" algn="l" eaLnBrk="0" hangingPunct="0">
              <a:defRPr>
                <a:solidFill>
                  <a:schemeClr val="tx1"/>
                </a:solidFill>
                <a:latin typeface="Arial" panose="020B0604020202020204" pitchFamily="34" charset="0"/>
                <a:ea typeface="宋体" panose="02010600030101010101" pitchFamily="2" charset="-122"/>
              </a:defRPr>
            </a:lvl4pPr>
            <a:lvl5pPr marL="2057400" indent="-228600" algn="l"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ctr" hangingPunct="1">
              <a:spcBef>
                <a:spcPct val="0"/>
              </a:spcBef>
            </a:pPr>
            <a:r>
              <a:rPr lang="en-US" sz="1400" dirty="0" smtClean="0">
                <a:latin typeface="Huawei Sans" panose="020C0503030203020204" pitchFamily="34" charset="0"/>
              </a:rPr>
              <a:t>R2</a:t>
            </a:r>
            <a:endParaRPr lang="en-US" sz="1400" dirty="0">
              <a:latin typeface="Huawei Sans" panose="020C0503030203020204" pitchFamily="34" charset="0"/>
            </a:endParaRPr>
          </a:p>
        </p:txBody>
      </p:sp>
      <p:sp>
        <p:nvSpPr>
          <p:cNvPr id="20" name="Text Box 113"/>
          <p:cNvSpPr txBox="1">
            <a:spLocks noChangeArrowheads="1"/>
          </p:cNvSpPr>
          <p:nvPr/>
        </p:nvSpPr>
        <p:spPr bwMode="auto">
          <a:xfrm>
            <a:off x="8279657" y="2844990"/>
            <a:ext cx="444291" cy="3181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gn="l" eaLnBrk="0" hangingPunct="0">
              <a:defRPr>
                <a:solidFill>
                  <a:schemeClr val="tx1"/>
                </a:solidFill>
                <a:latin typeface="Arial" panose="020B0604020202020204" pitchFamily="34" charset="0"/>
                <a:ea typeface="宋体" panose="02010600030101010101" pitchFamily="2" charset="-122"/>
              </a:defRPr>
            </a:lvl1pPr>
            <a:lvl2pPr marL="742950" indent="-285750" algn="l" eaLnBrk="0" hangingPunct="0">
              <a:defRPr>
                <a:solidFill>
                  <a:schemeClr val="tx1"/>
                </a:solidFill>
                <a:latin typeface="Arial" panose="020B0604020202020204" pitchFamily="34" charset="0"/>
                <a:ea typeface="宋体" panose="02010600030101010101" pitchFamily="2" charset="-122"/>
              </a:defRPr>
            </a:lvl2pPr>
            <a:lvl3pPr marL="1143000" indent="-228600" algn="l" eaLnBrk="0" hangingPunct="0">
              <a:defRPr>
                <a:solidFill>
                  <a:schemeClr val="tx1"/>
                </a:solidFill>
                <a:latin typeface="Arial" panose="020B0604020202020204" pitchFamily="34" charset="0"/>
                <a:ea typeface="宋体" panose="02010600030101010101" pitchFamily="2" charset="-122"/>
              </a:defRPr>
            </a:lvl3pPr>
            <a:lvl4pPr marL="1600200" indent="-228600" algn="l" eaLnBrk="0" hangingPunct="0">
              <a:defRPr>
                <a:solidFill>
                  <a:schemeClr val="tx1"/>
                </a:solidFill>
                <a:latin typeface="Arial" panose="020B0604020202020204" pitchFamily="34" charset="0"/>
                <a:ea typeface="宋体" panose="02010600030101010101" pitchFamily="2" charset="-122"/>
              </a:defRPr>
            </a:lvl4pPr>
            <a:lvl5pPr marL="2057400" indent="-228600" algn="l"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ctr" hangingPunct="1">
              <a:spcBef>
                <a:spcPct val="0"/>
              </a:spcBef>
            </a:pPr>
            <a:r>
              <a:rPr lang="en-US" sz="1400" dirty="0" smtClean="0">
                <a:latin typeface="Huawei Sans" panose="020C0503030203020204" pitchFamily="34" charset="0"/>
              </a:rPr>
              <a:t>R3</a:t>
            </a:r>
            <a:endParaRPr lang="en-US" sz="1400" dirty="0">
              <a:latin typeface="Huawei Sans" panose="020C0503030203020204" pitchFamily="34" charset="0"/>
            </a:endParaRPr>
          </a:p>
        </p:txBody>
      </p:sp>
      <p:sp>
        <p:nvSpPr>
          <p:cNvPr id="33" name="Text Box 113"/>
          <p:cNvSpPr txBox="1">
            <a:spLocks noChangeArrowheads="1"/>
          </p:cNvSpPr>
          <p:nvPr/>
        </p:nvSpPr>
        <p:spPr bwMode="auto">
          <a:xfrm>
            <a:off x="2501790" y="3040210"/>
            <a:ext cx="1223962" cy="3724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eaLnBrk="0" hangingPunct="0">
              <a:defRPr>
                <a:solidFill>
                  <a:schemeClr val="tx1"/>
                </a:solidFill>
                <a:latin typeface="Arial" panose="020B0604020202020204" pitchFamily="34" charset="0"/>
                <a:ea typeface="宋体" panose="02010600030101010101" pitchFamily="2" charset="-122"/>
              </a:defRPr>
            </a:lvl1pPr>
            <a:lvl2pPr marL="742950" indent="-285750" algn="l" eaLnBrk="0" hangingPunct="0">
              <a:defRPr>
                <a:solidFill>
                  <a:schemeClr val="tx1"/>
                </a:solidFill>
                <a:latin typeface="Arial" panose="020B0604020202020204" pitchFamily="34" charset="0"/>
                <a:ea typeface="宋体" panose="02010600030101010101" pitchFamily="2" charset="-122"/>
              </a:defRPr>
            </a:lvl2pPr>
            <a:lvl3pPr marL="1143000" indent="-228600" algn="l" eaLnBrk="0" hangingPunct="0">
              <a:defRPr>
                <a:solidFill>
                  <a:schemeClr val="tx1"/>
                </a:solidFill>
                <a:latin typeface="Arial" panose="020B0604020202020204" pitchFamily="34" charset="0"/>
                <a:ea typeface="宋体" panose="02010600030101010101" pitchFamily="2" charset="-122"/>
              </a:defRPr>
            </a:lvl3pPr>
            <a:lvl4pPr marL="1600200" indent="-228600" algn="l" eaLnBrk="0" hangingPunct="0">
              <a:defRPr>
                <a:solidFill>
                  <a:schemeClr val="tx1"/>
                </a:solidFill>
                <a:latin typeface="Arial" panose="020B0604020202020204" pitchFamily="34" charset="0"/>
                <a:ea typeface="宋体" panose="02010600030101010101" pitchFamily="2" charset="-122"/>
              </a:defRPr>
            </a:lvl4pPr>
            <a:lvl5pPr marL="2057400" indent="-228600" algn="l"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ctr" hangingPunct="1">
              <a:lnSpc>
                <a:spcPct val="130000"/>
              </a:lnSpc>
              <a:spcBef>
                <a:spcPct val="0"/>
              </a:spcBef>
            </a:pPr>
            <a:r>
              <a:rPr lang="en-US" sz="1400" b="1" dirty="0" smtClean="0">
                <a:solidFill>
                  <a:srgbClr val="EC7061"/>
                </a:solidFill>
                <a:latin typeface="Huawei Sans" panose="020C0503030203020204" pitchFamily="34" charset="0"/>
              </a:rPr>
              <a:t>IS-IS</a:t>
            </a:r>
            <a:endParaRPr lang="en-US" altLang="zh-CN" sz="1400" b="1" dirty="0">
              <a:solidFill>
                <a:srgbClr val="EC706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aphicFrame>
        <p:nvGraphicFramePr>
          <p:cNvPr id="39" name="表格 38"/>
          <p:cNvGraphicFramePr>
            <a:graphicFrameLocks noGrp="1"/>
          </p:cNvGraphicFramePr>
          <p:nvPr>
            <p:extLst>
              <p:ext uri="{D42A27DB-BD31-4B8C-83A1-F6EECF244321}">
                <p14:modId xmlns:p14="http://schemas.microsoft.com/office/powerpoint/2010/main" val="3357078754"/>
              </p:ext>
            </p:extLst>
          </p:nvPr>
        </p:nvGraphicFramePr>
        <p:xfrm>
          <a:off x="3158836" y="3682685"/>
          <a:ext cx="4067393" cy="1475232"/>
        </p:xfrm>
        <a:graphic>
          <a:graphicData uri="http://schemas.openxmlformats.org/drawingml/2006/table">
            <a:tbl>
              <a:tblPr/>
              <a:tblGrid>
                <a:gridCol w="1729811">
                  <a:extLst>
                    <a:ext uri="{9D8B030D-6E8A-4147-A177-3AD203B41FA5}">
                      <a16:colId xmlns="" xmlns:a16="http://schemas.microsoft.com/office/drawing/2014/main" val="20000"/>
                    </a:ext>
                  </a:extLst>
                </a:gridCol>
                <a:gridCol w="935033"/>
                <a:gridCol w="1402549">
                  <a:extLst>
                    <a:ext uri="{9D8B030D-6E8A-4147-A177-3AD203B41FA5}">
                      <a16:colId xmlns="" xmlns:a16="http://schemas.microsoft.com/office/drawing/2014/main" val="20001"/>
                    </a:ext>
                  </a:extLst>
                </a:gridCol>
              </a:tblGrid>
              <a:tr h="288000">
                <a:tc>
                  <a:txBody>
                    <a:bodyPr/>
                    <a:lstStyle/>
                    <a:p>
                      <a:pPr algn="ctr" fontAlgn="ctr">
                        <a:lnSpc>
                          <a:spcPct val="130000"/>
                        </a:lnSpc>
                        <a:spcBef>
                          <a:spcPts val="0"/>
                        </a:spcBef>
                        <a:spcAft>
                          <a:spcPts val="0"/>
                        </a:spcAft>
                      </a:pPr>
                      <a:r>
                        <a:rPr lang="en-US" sz="1400" b="1" dirty="0" smtClean="0">
                          <a:solidFill>
                            <a:schemeClr val="bg1"/>
                          </a:solidFill>
                          <a:latin typeface="Huawei Sans" panose="020C0503030203020204" pitchFamily="34" charset="0"/>
                        </a:rPr>
                        <a:t>Destination/Mask</a:t>
                      </a:r>
                      <a:endParaRPr lang="en-US" sz="1400" b="1" dirty="0">
                        <a:solidFill>
                          <a:schemeClr val="bg1"/>
                        </a:solidFill>
                        <a:latin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00B0F0"/>
                    </a:solidFill>
                  </a:tcPr>
                </a:tc>
                <a:tc>
                  <a:txBody>
                    <a:bodyPr/>
                    <a:lstStyle/>
                    <a:p>
                      <a:pPr algn="ctr" fontAlgn="ctr">
                        <a:lnSpc>
                          <a:spcPct val="130000"/>
                        </a:lnSpc>
                        <a:spcBef>
                          <a:spcPts val="0"/>
                        </a:spcBef>
                        <a:spcAft>
                          <a:spcPts val="0"/>
                        </a:spcAft>
                      </a:pPr>
                      <a:r>
                        <a:rPr lang="en-US" sz="1400" b="1" dirty="0" smtClean="0">
                          <a:solidFill>
                            <a:schemeClr val="bg1"/>
                          </a:solidFill>
                          <a:latin typeface="Huawei Sans" panose="020C0503030203020204" pitchFamily="34" charset="0"/>
                        </a:rPr>
                        <a:t>Protocol</a:t>
                      </a:r>
                      <a:endParaRPr lang="en-US" altLang="zh-CN" sz="1400" b="1" dirty="0">
                        <a:solidFill>
                          <a:schemeClr val="bg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00B0F0"/>
                    </a:solidFill>
                  </a:tcPr>
                </a:tc>
                <a:tc>
                  <a:txBody>
                    <a:bodyPr/>
                    <a:lstStyle/>
                    <a:p>
                      <a:pPr algn="ctr" fontAlgn="ctr">
                        <a:lnSpc>
                          <a:spcPct val="130000"/>
                        </a:lnSpc>
                        <a:spcBef>
                          <a:spcPts val="0"/>
                        </a:spcBef>
                        <a:spcAft>
                          <a:spcPts val="0"/>
                        </a:spcAft>
                      </a:pPr>
                      <a:r>
                        <a:rPr lang="en-US" sz="1400" b="1" dirty="0" smtClean="0">
                          <a:solidFill>
                            <a:schemeClr val="bg1"/>
                          </a:solidFill>
                          <a:latin typeface="Huawei Sans" panose="020C0503030203020204" pitchFamily="34" charset="0"/>
                        </a:rPr>
                        <a:t>Next Hop</a:t>
                      </a:r>
                      <a:endParaRPr lang="en-US" sz="1400" b="1" dirty="0">
                        <a:solidFill>
                          <a:schemeClr val="bg1"/>
                        </a:solidFill>
                        <a:latin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00B0F0"/>
                    </a:solidFill>
                  </a:tcPr>
                </a:tc>
                <a:extLst>
                  <a:ext uri="{0D108BD9-81ED-4DB2-BD59-A6C34878D82A}">
                    <a16:rowId xmlns="" xmlns:a16="http://schemas.microsoft.com/office/drawing/2014/main" val="10000"/>
                  </a:ext>
                </a:extLst>
              </a:tr>
              <a:tr h="288000">
                <a:tc>
                  <a:txBody>
                    <a:bodyPr/>
                    <a:lstStyle/>
                    <a:p>
                      <a:pPr marL="0" marR="0" lvl="0" indent="0" algn="ctr" defTabSz="914034" rtl="0" eaLnBrk="1" fontAlgn="ctr" latinLnBrk="0" hangingPunct="1">
                        <a:lnSpc>
                          <a:spcPct val="130000"/>
                        </a:lnSpc>
                        <a:spcBef>
                          <a:spcPts val="0"/>
                        </a:spcBef>
                        <a:spcAft>
                          <a:spcPts val="0"/>
                        </a:spcAft>
                        <a:buClrTx/>
                        <a:buSzTx/>
                        <a:buFontTx/>
                        <a:buNone/>
                        <a:tabLst/>
                        <a:defRPr/>
                      </a:pPr>
                      <a:r>
                        <a:rPr lang="en-US" sz="1400" dirty="0" smtClean="0">
                          <a:solidFill>
                            <a:srgbClr val="EC7061"/>
                          </a:solidFill>
                          <a:latin typeface="Huawei Sans" panose="020C0503030203020204" pitchFamily="34" charset="0"/>
                        </a:rPr>
                        <a:t>192.168.11.0/24</a:t>
                      </a:r>
                      <a:endParaRPr lang="en-US" altLang="zh-CN" sz="1400" dirty="0" smtClean="0">
                        <a:solidFill>
                          <a:srgbClr val="EC706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ctr" fontAlgn="ctr">
                        <a:lnSpc>
                          <a:spcPct val="130000"/>
                        </a:lnSpc>
                        <a:spcBef>
                          <a:spcPts val="0"/>
                        </a:spcBef>
                        <a:spcAft>
                          <a:spcPts val="0"/>
                        </a:spcAft>
                      </a:pPr>
                      <a:r>
                        <a:rPr lang="en-US" sz="1400" dirty="0" smtClean="0">
                          <a:solidFill>
                            <a:srgbClr val="EC7061"/>
                          </a:solidFill>
                          <a:latin typeface="Huawei Sans" panose="020C0503030203020204" pitchFamily="34" charset="0"/>
                        </a:rPr>
                        <a:t>IS-IS</a:t>
                      </a:r>
                      <a:endParaRPr lang="en-US" altLang="zh-CN" sz="1400" dirty="0">
                        <a:solidFill>
                          <a:srgbClr val="EC706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ctr" fontAlgn="ctr">
                        <a:lnSpc>
                          <a:spcPct val="130000"/>
                        </a:lnSpc>
                        <a:spcBef>
                          <a:spcPts val="0"/>
                        </a:spcBef>
                        <a:spcAft>
                          <a:spcPts val="0"/>
                        </a:spcAft>
                      </a:pPr>
                      <a:r>
                        <a:rPr lang="en-US" sz="1400" dirty="0" smtClean="0">
                          <a:solidFill>
                            <a:srgbClr val="EC7061"/>
                          </a:solidFill>
                          <a:latin typeface="Huawei Sans" panose="020C0503030203020204" pitchFamily="34" charset="0"/>
                        </a:rPr>
                        <a:t>10.0.12.1</a:t>
                      </a:r>
                      <a:endParaRPr lang="en-US" altLang="zh-CN" sz="1400" dirty="0">
                        <a:solidFill>
                          <a:srgbClr val="EC706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r>
              <a:tr h="288000">
                <a:tc>
                  <a:txBody>
                    <a:bodyPr/>
                    <a:lstStyle/>
                    <a:p>
                      <a:pPr algn="ctr" fontAlgn="ctr">
                        <a:lnSpc>
                          <a:spcPct val="130000"/>
                        </a:lnSpc>
                        <a:spcBef>
                          <a:spcPts val="0"/>
                        </a:spcBef>
                        <a:spcAft>
                          <a:spcPts val="0"/>
                        </a:spcAft>
                      </a:pPr>
                      <a:r>
                        <a:rPr lang="en-US" sz="1400" dirty="0" smtClean="0">
                          <a:solidFill>
                            <a:schemeClr val="tx1"/>
                          </a:solidFill>
                          <a:latin typeface="Huawei Sans" panose="020C0503030203020204" pitchFamily="34" charset="0"/>
                        </a:rPr>
                        <a:t>10.0.12.0/24</a:t>
                      </a:r>
                      <a:endParaRPr lang="en-US" altLang="zh-CN" sz="14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ctr" fontAlgn="ctr">
                        <a:lnSpc>
                          <a:spcPct val="130000"/>
                        </a:lnSpc>
                        <a:spcBef>
                          <a:spcPts val="0"/>
                        </a:spcBef>
                        <a:spcAft>
                          <a:spcPts val="0"/>
                        </a:spcAft>
                      </a:pPr>
                      <a:r>
                        <a:rPr lang="en-US" sz="1400" dirty="0" smtClean="0">
                          <a:solidFill>
                            <a:schemeClr val="tx1"/>
                          </a:solidFill>
                          <a:latin typeface="Huawei Sans" panose="020C0503030203020204" pitchFamily="34" charset="0"/>
                        </a:rPr>
                        <a:t>Direct</a:t>
                      </a:r>
                      <a:endParaRPr lang="en-US" altLang="zh-CN" sz="14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ctr" fontAlgn="ctr">
                        <a:lnSpc>
                          <a:spcPct val="130000"/>
                        </a:lnSpc>
                        <a:spcBef>
                          <a:spcPts val="0"/>
                        </a:spcBef>
                        <a:spcAft>
                          <a:spcPts val="0"/>
                        </a:spcAft>
                      </a:pPr>
                      <a:r>
                        <a:rPr lang="en-US" sz="1400" dirty="0" smtClean="0">
                          <a:solidFill>
                            <a:schemeClr val="tx1"/>
                          </a:solidFill>
                          <a:latin typeface="Huawei Sans" panose="020C0503030203020204" pitchFamily="34" charset="0"/>
                        </a:rPr>
                        <a:t>10.0.12.2</a:t>
                      </a:r>
                      <a:endParaRPr lang="en-US" altLang="zh-CN" sz="14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extLst>
                  <a:ext uri="{0D108BD9-81ED-4DB2-BD59-A6C34878D82A}">
                    <a16:rowId xmlns="" xmlns:a16="http://schemas.microsoft.com/office/drawing/2014/main" val="10001"/>
                  </a:ext>
                </a:extLst>
              </a:tr>
              <a:tr h="288000">
                <a:tc>
                  <a:txBody>
                    <a:bodyPr/>
                    <a:lstStyle/>
                    <a:p>
                      <a:pPr marL="0" marR="0" lvl="0" indent="0" algn="ctr" defTabSz="914034" rtl="0" eaLnBrk="1" fontAlgn="ctr" latinLnBrk="0" hangingPunct="1">
                        <a:lnSpc>
                          <a:spcPct val="130000"/>
                        </a:lnSpc>
                        <a:spcBef>
                          <a:spcPts val="0"/>
                        </a:spcBef>
                        <a:spcAft>
                          <a:spcPts val="0"/>
                        </a:spcAft>
                        <a:buClrTx/>
                        <a:buSzTx/>
                        <a:buFontTx/>
                        <a:buNone/>
                        <a:tabLst/>
                        <a:defRPr/>
                      </a:pPr>
                      <a:r>
                        <a:rPr lang="en-US" sz="1400" dirty="0" smtClean="0">
                          <a:solidFill>
                            <a:schemeClr val="tx1"/>
                          </a:solidFill>
                          <a:latin typeface="Huawei Sans" panose="020C0503030203020204" pitchFamily="34" charset="0"/>
                        </a:rPr>
                        <a:t>10.0.23.0/24</a:t>
                      </a:r>
                      <a:endParaRPr lang="en-US" altLang="zh-CN" sz="1400" dirty="0" smtClean="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ctr" fontAlgn="ctr">
                        <a:lnSpc>
                          <a:spcPct val="130000"/>
                        </a:lnSpc>
                        <a:spcBef>
                          <a:spcPts val="0"/>
                        </a:spcBef>
                        <a:spcAft>
                          <a:spcPts val="0"/>
                        </a:spcAft>
                      </a:pPr>
                      <a:r>
                        <a:rPr lang="en-US" sz="1400" dirty="0" smtClean="0">
                          <a:solidFill>
                            <a:schemeClr val="tx1"/>
                          </a:solidFill>
                          <a:latin typeface="Huawei Sans" panose="020C0503030203020204" pitchFamily="34" charset="0"/>
                        </a:rPr>
                        <a:t>Direct</a:t>
                      </a:r>
                      <a:endParaRPr lang="en-US" altLang="zh-CN" sz="14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ctr" fontAlgn="ctr">
                        <a:lnSpc>
                          <a:spcPct val="130000"/>
                        </a:lnSpc>
                        <a:spcBef>
                          <a:spcPts val="0"/>
                        </a:spcBef>
                        <a:spcAft>
                          <a:spcPts val="0"/>
                        </a:spcAft>
                      </a:pPr>
                      <a:r>
                        <a:rPr lang="en-US" sz="1400" dirty="0" smtClean="0">
                          <a:solidFill>
                            <a:schemeClr val="tx1"/>
                          </a:solidFill>
                          <a:latin typeface="Huawei Sans" panose="020C0503030203020204" pitchFamily="34" charset="0"/>
                        </a:rPr>
                        <a:t>10.0.23.2</a:t>
                      </a:r>
                      <a:endParaRPr lang="en-US" altLang="zh-CN" sz="14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r>
            </a:tbl>
          </a:graphicData>
        </a:graphic>
      </p:graphicFrame>
      <p:sp>
        <p:nvSpPr>
          <p:cNvPr id="40" name="文本框 39"/>
          <p:cNvSpPr txBox="1"/>
          <p:nvPr/>
        </p:nvSpPr>
        <p:spPr>
          <a:xfrm>
            <a:off x="4098349" y="3334471"/>
            <a:ext cx="2188367" cy="338554"/>
          </a:xfrm>
          <a:prstGeom prst="rect">
            <a:avLst/>
          </a:prstGeom>
          <a:noFill/>
        </p:spPr>
        <p:txBody>
          <a:bodyPr wrap="square" rtlCol="0">
            <a:spAutoFit/>
          </a:bodyPr>
          <a:lstStyle/>
          <a:p>
            <a:pPr algn="ctr" fontAlgn="ctr"/>
            <a:r>
              <a:rPr lang="en-US" sz="1600" dirty="0" smtClean="0">
                <a:latin typeface="Huawei Sans" panose="020C0503030203020204" pitchFamily="34" charset="0"/>
              </a:rPr>
              <a:t>R2's routing table</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graphicFrame>
        <p:nvGraphicFramePr>
          <p:cNvPr id="41" name="表格 40"/>
          <p:cNvGraphicFramePr>
            <a:graphicFrameLocks noGrp="1"/>
          </p:cNvGraphicFramePr>
          <p:nvPr>
            <p:extLst>
              <p:ext uri="{D42A27DB-BD31-4B8C-83A1-F6EECF244321}">
                <p14:modId xmlns:p14="http://schemas.microsoft.com/office/powerpoint/2010/main" val="558499510"/>
              </p:ext>
            </p:extLst>
          </p:nvPr>
        </p:nvGraphicFramePr>
        <p:xfrm>
          <a:off x="7710057" y="3685768"/>
          <a:ext cx="4035857" cy="1475232"/>
        </p:xfrm>
        <a:graphic>
          <a:graphicData uri="http://schemas.openxmlformats.org/drawingml/2006/table">
            <a:tbl>
              <a:tblPr/>
              <a:tblGrid>
                <a:gridCol w="1716399">
                  <a:extLst>
                    <a:ext uri="{9D8B030D-6E8A-4147-A177-3AD203B41FA5}">
                      <a16:colId xmlns="" xmlns:a16="http://schemas.microsoft.com/office/drawing/2014/main" val="20000"/>
                    </a:ext>
                  </a:extLst>
                </a:gridCol>
                <a:gridCol w="927783"/>
                <a:gridCol w="1391675">
                  <a:extLst>
                    <a:ext uri="{9D8B030D-6E8A-4147-A177-3AD203B41FA5}">
                      <a16:colId xmlns="" xmlns:a16="http://schemas.microsoft.com/office/drawing/2014/main" val="20001"/>
                    </a:ext>
                  </a:extLst>
                </a:gridCol>
              </a:tblGrid>
              <a:tr h="313200">
                <a:tc>
                  <a:txBody>
                    <a:bodyPr/>
                    <a:lstStyle/>
                    <a:p>
                      <a:pPr algn="ctr" fontAlgn="ctr">
                        <a:lnSpc>
                          <a:spcPct val="130000"/>
                        </a:lnSpc>
                        <a:spcBef>
                          <a:spcPts val="0"/>
                        </a:spcBef>
                        <a:spcAft>
                          <a:spcPts val="0"/>
                        </a:spcAft>
                      </a:pPr>
                      <a:r>
                        <a:rPr lang="en-US" sz="1400" b="1" dirty="0" smtClean="0">
                          <a:solidFill>
                            <a:schemeClr val="bg1"/>
                          </a:solidFill>
                          <a:latin typeface="Huawei Sans" panose="020C0503030203020204" pitchFamily="34" charset="0"/>
                        </a:rPr>
                        <a:t>Destination/Mask</a:t>
                      </a:r>
                      <a:endParaRPr lang="en-US" sz="1400" b="1" dirty="0">
                        <a:solidFill>
                          <a:schemeClr val="bg1"/>
                        </a:solidFill>
                        <a:latin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00B0F0"/>
                    </a:solidFill>
                  </a:tcPr>
                </a:tc>
                <a:tc>
                  <a:txBody>
                    <a:bodyPr/>
                    <a:lstStyle/>
                    <a:p>
                      <a:pPr algn="ctr" fontAlgn="ctr">
                        <a:lnSpc>
                          <a:spcPct val="130000"/>
                        </a:lnSpc>
                        <a:spcBef>
                          <a:spcPts val="0"/>
                        </a:spcBef>
                        <a:spcAft>
                          <a:spcPts val="0"/>
                        </a:spcAft>
                      </a:pPr>
                      <a:r>
                        <a:rPr lang="en-US" sz="1400" b="1" dirty="0" smtClean="0">
                          <a:solidFill>
                            <a:schemeClr val="bg1"/>
                          </a:solidFill>
                          <a:latin typeface="Huawei Sans" panose="020C0503030203020204" pitchFamily="34" charset="0"/>
                        </a:rPr>
                        <a:t>Protocol</a:t>
                      </a:r>
                      <a:endParaRPr lang="en-US" altLang="zh-CN" sz="1400" b="1" dirty="0">
                        <a:solidFill>
                          <a:schemeClr val="bg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00B0F0"/>
                    </a:solidFill>
                  </a:tcPr>
                </a:tc>
                <a:tc>
                  <a:txBody>
                    <a:bodyPr/>
                    <a:lstStyle/>
                    <a:p>
                      <a:pPr algn="ctr" fontAlgn="ctr">
                        <a:lnSpc>
                          <a:spcPct val="130000"/>
                        </a:lnSpc>
                        <a:spcBef>
                          <a:spcPts val="0"/>
                        </a:spcBef>
                        <a:spcAft>
                          <a:spcPts val="0"/>
                        </a:spcAft>
                      </a:pPr>
                      <a:r>
                        <a:rPr lang="en-US" sz="1400" b="1" dirty="0" smtClean="0">
                          <a:solidFill>
                            <a:schemeClr val="bg1"/>
                          </a:solidFill>
                          <a:latin typeface="Huawei Sans" panose="020C0503030203020204" pitchFamily="34" charset="0"/>
                        </a:rPr>
                        <a:t>Next Hop</a:t>
                      </a:r>
                      <a:endParaRPr lang="en-US" sz="1400" b="1" dirty="0">
                        <a:solidFill>
                          <a:schemeClr val="bg1"/>
                        </a:solidFill>
                        <a:latin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00B0F0"/>
                    </a:solidFill>
                  </a:tcPr>
                </a:tc>
                <a:extLst>
                  <a:ext uri="{0D108BD9-81ED-4DB2-BD59-A6C34878D82A}">
                    <a16:rowId xmlns="" xmlns:a16="http://schemas.microsoft.com/office/drawing/2014/main" val="10000"/>
                  </a:ext>
                </a:extLst>
              </a:tr>
              <a:tr h="313200">
                <a:tc>
                  <a:txBody>
                    <a:bodyPr/>
                    <a:lstStyle/>
                    <a:p>
                      <a:pPr algn="ctr" fontAlgn="ctr">
                        <a:lnSpc>
                          <a:spcPct val="130000"/>
                        </a:lnSpc>
                        <a:spcBef>
                          <a:spcPts val="0"/>
                        </a:spcBef>
                        <a:spcAft>
                          <a:spcPts val="0"/>
                        </a:spcAft>
                      </a:pPr>
                      <a:r>
                        <a:rPr lang="en-US" sz="1400" dirty="0" smtClean="0">
                          <a:solidFill>
                            <a:srgbClr val="EC7061"/>
                          </a:solidFill>
                          <a:latin typeface="Huawei Sans" panose="020C0503030203020204" pitchFamily="34" charset="0"/>
                        </a:rPr>
                        <a:t>192.168.11.0/24</a:t>
                      </a:r>
                      <a:endParaRPr lang="en-US" altLang="zh-CN" sz="1400" dirty="0">
                        <a:solidFill>
                          <a:srgbClr val="EC706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ctr" fontAlgn="ctr">
                        <a:lnSpc>
                          <a:spcPct val="130000"/>
                        </a:lnSpc>
                        <a:spcBef>
                          <a:spcPts val="0"/>
                        </a:spcBef>
                        <a:spcAft>
                          <a:spcPts val="0"/>
                        </a:spcAft>
                      </a:pPr>
                      <a:r>
                        <a:rPr lang="en-US" sz="1400" dirty="0" smtClean="0">
                          <a:solidFill>
                            <a:srgbClr val="EC7061"/>
                          </a:solidFill>
                          <a:latin typeface="Huawei Sans" panose="020C0503030203020204" pitchFamily="34" charset="0"/>
                        </a:rPr>
                        <a:t>O_ASE</a:t>
                      </a:r>
                      <a:endParaRPr lang="en-US" altLang="zh-CN" sz="1400" dirty="0">
                        <a:solidFill>
                          <a:srgbClr val="EC706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ctr" fontAlgn="ctr">
                        <a:lnSpc>
                          <a:spcPct val="130000"/>
                        </a:lnSpc>
                        <a:spcBef>
                          <a:spcPts val="0"/>
                        </a:spcBef>
                        <a:spcAft>
                          <a:spcPts val="0"/>
                        </a:spcAft>
                      </a:pPr>
                      <a:r>
                        <a:rPr lang="en-US" sz="1400" dirty="0" smtClean="0">
                          <a:solidFill>
                            <a:srgbClr val="EC7061"/>
                          </a:solidFill>
                          <a:latin typeface="Huawei Sans" panose="020C0503030203020204" pitchFamily="34" charset="0"/>
                        </a:rPr>
                        <a:t>10.0.23.2</a:t>
                      </a:r>
                      <a:endParaRPr lang="en-US" altLang="zh-CN" sz="1400" dirty="0">
                        <a:solidFill>
                          <a:srgbClr val="EC706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extLst>
                  <a:ext uri="{0D108BD9-81ED-4DB2-BD59-A6C34878D82A}">
                    <a16:rowId xmlns="" xmlns:a16="http://schemas.microsoft.com/office/drawing/2014/main" val="10001"/>
                  </a:ext>
                </a:extLst>
              </a:tr>
              <a:tr h="313200">
                <a:tc>
                  <a:txBody>
                    <a:bodyPr/>
                    <a:lstStyle/>
                    <a:p>
                      <a:pPr algn="ctr" fontAlgn="ctr">
                        <a:lnSpc>
                          <a:spcPct val="130000"/>
                        </a:lnSpc>
                        <a:spcBef>
                          <a:spcPts val="0"/>
                        </a:spcBef>
                        <a:spcAft>
                          <a:spcPts val="0"/>
                        </a:spcAft>
                      </a:pPr>
                      <a:r>
                        <a:rPr lang="en-US" sz="1400" dirty="0" smtClean="0">
                          <a:solidFill>
                            <a:srgbClr val="EC7061"/>
                          </a:solidFill>
                          <a:latin typeface="Huawei Sans" panose="020C0503030203020204" pitchFamily="34" charset="0"/>
                        </a:rPr>
                        <a:t>10.0.12.0/24</a:t>
                      </a:r>
                      <a:endParaRPr lang="en-US" altLang="zh-CN" sz="1400" dirty="0">
                        <a:solidFill>
                          <a:srgbClr val="EC706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ctr" fontAlgn="ctr">
                        <a:lnSpc>
                          <a:spcPct val="130000"/>
                        </a:lnSpc>
                        <a:spcBef>
                          <a:spcPts val="0"/>
                        </a:spcBef>
                        <a:spcAft>
                          <a:spcPts val="0"/>
                        </a:spcAft>
                      </a:pPr>
                      <a:r>
                        <a:rPr lang="en-US" sz="1400" dirty="0" smtClean="0">
                          <a:solidFill>
                            <a:srgbClr val="EC7061"/>
                          </a:solidFill>
                          <a:latin typeface="Huawei Sans" panose="020C0503030203020204" pitchFamily="34" charset="0"/>
                        </a:rPr>
                        <a:t>O_ASE</a:t>
                      </a:r>
                      <a:endParaRPr lang="en-US" altLang="zh-CN" sz="1400" dirty="0">
                        <a:solidFill>
                          <a:srgbClr val="EC706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ctr" fontAlgn="ctr">
                        <a:lnSpc>
                          <a:spcPct val="130000"/>
                        </a:lnSpc>
                        <a:spcBef>
                          <a:spcPts val="0"/>
                        </a:spcBef>
                        <a:spcAft>
                          <a:spcPts val="0"/>
                        </a:spcAft>
                      </a:pPr>
                      <a:r>
                        <a:rPr lang="en-US" sz="1400" dirty="0" smtClean="0">
                          <a:solidFill>
                            <a:srgbClr val="EC7061"/>
                          </a:solidFill>
                          <a:latin typeface="Huawei Sans" panose="020C0503030203020204" pitchFamily="34" charset="0"/>
                        </a:rPr>
                        <a:t>10.0.23.2</a:t>
                      </a:r>
                      <a:endParaRPr lang="en-US" altLang="zh-CN" sz="1400" dirty="0">
                        <a:solidFill>
                          <a:srgbClr val="EC706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r>
              <a:tr h="313200">
                <a:tc>
                  <a:txBody>
                    <a:bodyPr/>
                    <a:lstStyle/>
                    <a:p>
                      <a:pPr marL="0" marR="0" lvl="0" indent="0" algn="ctr" defTabSz="914034" rtl="0" eaLnBrk="1" fontAlgn="ctr" latinLnBrk="0" hangingPunct="1">
                        <a:lnSpc>
                          <a:spcPct val="130000"/>
                        </a:lnSpc>
                        <a:spcBef>
                          <a:spcPts val="0"/>
                        </a:spcBef>
                        <a:spcAft>
                          <a:spcPts val="0"/>
                        </a:spcAft>
                        <a:buClrTx/>
                        <a:buSzTx/>
                        <a:buFontTx/>
                        <a:buNone/>
                        <a:tabLst/>
                        <a:defRPr/>
                      </a:pPr>
                      <a:r>
                        <a:rPr lang="en-US" sz="1400" dirty="0" smtClean="0">
                          <a:solidFill>
                            <a:schemeClr val="tx1"/>
                          </a:solidFill>
                          <a:latin typeface="Huawei Sans" panose="020C0503030203020204" pitchFamily="34" charset="0"/>
                        </a:rPr>
                        <a:t>10.0.23.0/24</a:t>
                      </a:r>
                      <a:endParaRPr lang="en-US" altLang="zh-CN" sz="1400" dirty="0" smtClean="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ctr" fontAlgn="ctr">
                        <a:lnSpc>
                          <a:spcPct val="130000"/>
                        </a:lnSpc>
                        <a:spcBef>
                          <a:spcPts val="0"/>
                        </a:spcBef>
                        <a:spcAft>
                          <a:spcPts val="0"/>
                        </a:spcAft>
                      </a:pPr>
                      <a:r>
                        <a:rPr lang="en-US" sz="1400" dirty="0" smtClean="0">
                          <a:solidFill>
                            <a:schemeClr val="tx1"/>
                          </a:solidFill>
                          <a:latin typeface="Huawei Sans" panose="020C0503030203020204" pitchFamily="34" charset="0"/>
                        </a:rPr>
                        <a:t>Direct</a:t>
                      </a:r>
                      <a:endParaRPr lang="en-US" altLang="zh-CN" sz="14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ctr" fontAlgn="ctr">
                        <a:lnSpc>
                          <a:spcPct val="130000"/>
                        </a:lnSpc>
                        <a:spcBef>
                          <a:spcPts val="0"/>
                        </a:spcBef>
                        <a:spcAft>
                          <a:spcPts val="0"/>
                        </a:spcAft>
                      </a:pPr>
                      <a:r>
                        <a:rPr lang="en-US" sz="1400" dirty="0" smtClean="0">
                          <a:solidFill>
                            <a:schemeClr val="tx1"/>
                          </a:solidFill>
                          <a:latin typeface="Huawei Sans" panose="020C0503030203020204" pitchFamily="34" charset="0"/>
                        </a:rPr>
                        <a:t>10.0.23.3</a:t>
                      </a:r>
                      <a:endParaRPr lang="en-US" altLang="zh-CN" sz="14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r>
            </a:tbl>
          </a:graphicData>
        </a:graphic>
      </p:graphicFrame>
      <p:sp>
        <p:nvSpPr>
          <p:cNvPr id="42" name="文本框 41"/>
          <p:cNvSpPr txBox="1"/>
          <p:nvPr/>
        </p:nvSpPr>
        <p:spPr>
          <a:xfrm>
            <a:off x="8655544" y="3334471"/>
            <a:ext cx="2144883" cy="338554"/>
          </a:xfrm>
          <a:prstGeom prst="rect">
            <a:avLst/>
          </a:prstGeom>
          <a:noFill/>
        </p:spPr>
        <p:txBody>
          <a:bodyPr wrap="square" rtlCol="0">
            <a:spAutoFit/>
          </a:bodyPr>
          <a:lstStyle/>
          <a:p>
            <a:pPr algn="ctr" fontAlgn="ctr"/>
            <a:r>
              <a:rPr lang="en-US" sz="1600" dirty="0" smtClean="0">
                <a:latin typeface="Huawei Sans" panose="020C0503030203020204" pitchFamily="34" charset="0"/>
              </a:rPr>
              <a:t>R3's routing table</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4" name="文本框 43"/>
          <p:cNvSpPr txBox="1"/>
          <p:nvPr/>
        </p:nvSpPr>
        <p:spPr bwMode="auto">
          <a:xfrm>
            <a:off x="5597261" y="1248880"/>
            <a:ext cx="1853006" cy="531835"/>
          </a:xfrm>
          <a:prstGeom prst="rect">
            <a:avLst/>
          </a:prstGeom>
          <a:noFill/>
          <a:ln w="9525">
            <a:noFill/>
            <a:miter lim="800000"/>
            <a:headEnd/>
            <a:tailEnd/>
          </a:ln>
        </p:spPr>
        <p:txBody>
          <a:bodyPr wrap="none" lIns="99980" tIns="49986" rIns="99980" bIns="49986" rtlCol="0">
            <a:spAutoFit/>
          </a:bodyPr>
          <a:lstStyle/>
          <a:p>
            <a:pPr algn="ctr" defTabSz="1001649" eaLnBrk="0" fontAlgn="ctr" hangingPunct="0"/>
            <a:r>
              <a:rPr lang="en-US" sz="1400" b="1" dirty="0" smtClean="0">
                <a:solidFill>
                  <a:srgbClr val="00B0F0"/>
                </a:solidFill>
                <a:latin typeface="Huawei Sans" panose="020C0503030203020204" pitchFamily="34" charset="0"/>
              </a:rPr>
              <a:t>Import IS-IS routes</a:t>
            </a:r>
            <a:endParaRPr lang="en-US" altLang="zh-CN" sz="1400" b="1" dirty="0" smtClean="0">
              <a:solidFill>
                <a:srgbClr val="00B0F0"/>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a:p>
            <a:pPr algn="ctr" defTabSz="1001649" eaLnBrk="0" fontAlgn="ctr" hangingPunct="0"/>
            <a:r>
              <a:rPr lang="en-US" sz="1400" b="1" dirty="0" smtClean="0">
                <a:solidFill>
                  <a:srgbClr val="EC7061"/>
                </a:solidFill>
                <a:latin typeface="Huawei Sans" panose="020C0503030203020204" pitchFamily="34" charset="0"/>
              </a:rPr>
              <a:t>import-route </a:t>
            </a:r>
            <a:r>
              <a:rPr lang="en-US" sz="1400" b="1" dirty="0" err="1" smtClean="0">
                <a:solidFill>
                  <a:srgbClr val="EC7061"/>
                </a:solidFill>
                <a:latin typeface="Huawei Sans" panose="020C0503030203020204" pitchFamily="34" charset="0"/>
              </a:rPr>
              <a:t>isis</a:t>
            </a:r>
            <a:r>
              <a:rPr lang="en-US" sz="1400" b="1" dirty="0" smtClean="0">
                <a:solidFill>
                  <a:srgbClr val="EC7061"/>
                </a:solidFill>
                <a:latin typeface="Huawei Sans" panose="020C0503030203020204" pitchFamily="34" charset="0"/>
              </a:rPr>
              <a:t> 1</a:t>
            </a:r>
            <a:endParaRPr lang="en-US" sz="1400" b="1" dirty="0">
              <a:solidFill>
                <a:srgbClr val="EC7061"/>
              </a:solidFill>
              <a:latin typeface="Huawei Sans" panose="020C0503030203020204" pitchFamily="34" charset="0"/>
            </a:endParaRPr>
          </a:p>
        </p:txBody>
      </p:sp>
      <p:sp>
        <p:nvSpPr>
          <p:cNvPr id="31" name="Text Box 113"/>
          <p:cNvSpPr txBox="1">
            <a:spLocks noChangeArrowheads="1"/>
          </p:cNvSpPr>
          <p:nvPr/>
        </p:nvSpPr>
        <p:spPr bwMode="auto">
          <a:xfrm>
            <a:off x="4659022" y="2345330"/>
            <a:ext cx="995996" cy="3063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gn="l" eaLnBrk="0" hangingPunct="0">
              <a:defRPr>
                <a:solidFill>
                  <a:schemeClr val="tx1"/>
                </a:solidFill>
                <a:latin typeface="Arial" panose="020B0604020202020204" pitchFamily="34" charset="0"/>
                <a:ea typeface="宋体" panose="02010600030101010101" pitchFamily="2" charset="-122"/>
              </a:defRPr>
            </a:lvl1pPr>
            <a:lvl2pPr marL="742950" indent="-285750" algn="l" eaLnBrk="0" hangingPunct="0">
              <a:defRPr>
                <a:solidFill>
                  <a:schemeClr val="tx1"/>
                </a:solidFill>
                <a:latin typeface="Arial" panose="020B0604020202020204" pitchFamily="34" charset="0"/>
                <a:ea typeface="宋体" panose="02010600030101010101" pitchFamily="2" charset="-122"/>
              </a:defRPr>
            </a:lvl2pPr>
            <a:lvl3pPr marL="1143000" indent="-228600" algn="l" eaLnBrk="0" hangingPunct="0">
              <a:defRPr>
                <a:solidFill>
                  <a:schemeClr val="tx1"/>
                </a:solidFill>
                <a:latin typeface="Arial" panose="020B0604020202020204" pitchFamily="34" charset="0"/>
                <a:ea typeface="宋体" panose="02010600030101010101" pitchFamily="2" charset="-122"/>
              </a:defRPr>
            </a:lvl3pPr>
            <a:lvl4pPr marL="1600200" indent="-228600" algn="l" eaLnBrk="0" hangingPunct="0">
              <a:defRPr>
                <a:solidFill>
                  <a:schemeClr val="tx1"/>
                </a:solidFill>
                <a:latin typeface="Arial" panose="020B0604020202020204" pitchFamily="34" charset="0"/>
                <a:ea typeface="宋体" panose="02010600030101010101" pitchFamily="2" charset="-122"/>
              </a:defRPr>
            </a:lvl4pPr>
            <a:lvl5pPr marL="2057400" indent="-228600" algn="l"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ctr" hangingPunct="1">
              <a:spcBef>
                <a:spcPct val="0"/>
              </a:spcBef>
            </a:pPr>
            <a:r>
              <a:rPr lang="en-US" sz="1400" dirty="0" smtClean="0">
                <a:latin typeface="Huawei Sans" panose="020C0503030203020204" pitchFamily="34" charset="0"/>
              </a:rPr>
              <a:t>10.0.12.1</a:t>
            </a:r>
            <a:endParaRPr lang="en-US" sz="1400" dirty="0">
              <a:latin typeface="Huawei Sans" panose="020C0503030203020204" pitchFamily="34" charset="0"/>
            </a:endParaRPr>
          </a:p>
        </p:txBody>
      </p:sp>
      <p:sp>
        <p:nvSpPr>
          <p:cNvPr id="32" name="Text Box 113"/>
          <p:cNvSpPr txBox="1">
            <a:spLocks noChangeArrowheads="1"/>
          </p:cNvSpPr>
          <p:nvPr/>
        </p:nvSpPr>
        <p:spPr bwMode="auto">
          <a:xfrm>
            <a:off x="5343929" y="2674414"/>
            <a:ext cx="949473"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gn="l" eaLnBrk="0" hangingPunct="0">
              <a:defRPr>
                <a:solidFill>
                  <a:schemeClr val="tx1"/>
                </a:solidFill>
                <a:latin typeface="Arial" panose="020B0604020202020204" pitchFamily="34" charset="0"/>
                <a:ea typeface="宋体" panose="02010600030101010101" pitchFamily="2" charset="-122"/>
              </a:defRPr>
            </a:lvl1pPr>
            <a:lvl2pPr marL="742950" indent="-285750" algn="l" eaLnBrk="0" hangingPunct="0">
              <a:defRPr>
                <a:solidFill>
                  <a:schemeClr val="tx1"/>
                </a:solidFill>
                <a:latin typeface="Arial" panose="020B0604020202020204" pitchFamily="34" charset="0"/>
                <a:ea typeface="宋体" panose="02010600030101010101" pitchFamily="2" charset="-122"/>
              </a:defRPr>
            </a:lvl2pPr>
            <a:lvl3pPr marL="1143000" indent="-228600" algn="l" eaLnBrk="0" hangingPunct="0">
              <a:defRPr>
                <a:solidFill>
                  <a:schemeClr val="tx1"/>
                </a:solidFill>
                <a:latin typeface="Arial" panose="020B0604020202020204" pitchFamily="34" charset="0"/>
                <a:ea typeface="宋体" panose="02010600030101010101" pitchFamily="2" charset="-122"/>
              </a:defRPr>
            </a:lvl3pPr>
            <a:lvl4pPr marL="1600200" indent="-228600" algn="l" eaLnBrk="0" hangingPunct="0">
              <a:defRPr>
                <a:solidFill>
                  <a:schemeClr val="tx1"/>
                </a:solidFill>
                <a:latin typeface="Arial" panose="020B0604020202020204" pitchFamily="34" charset="0"/>
                <a:ea typeface="宋体" panose="02010600030101010101" pitchFamily="2" charset="-122"/>
              </a:defRPr>
            </a:lvl4pPr>
            <a:lvl5pPr marL="2057400" indent="-228600" algn="l"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ctr" hangingPunct="1">
              <a:spcBef>
                <a:spcPct val="0"/>
              </a:spcBef>
            </a:pPr>
            <a:r>
              <a:rPr lang="en-US" sz="1400" dirty="0" smtClean="0">
                <a:latin typeface="Huawei Sans" panose="020C0503030203020204" pitchFamily="34" charset="0"/>
              </a:rPr>
              <a:t>10.0.12.2</a:t>
            </a:r>
            <a:endParaRPr lang="en-US" sz="1400" dirty="0">
              <a:latin typeface="Huawei Sans" panose="020C0503030203020204" pitchFamily="34" charset="0"/>
            </a:endParaRPr>
          </a:p>
        </p:txBody>
      </p:sp>
      <p:sp>
        <p:nvSpPr>
          <p:cNvPr id="34" name="Text Box 113"/>
          <p:cNvSpPr txBox="1">
            <a:spLocks noChangeArrowheads="1"/>
          </p:cNvSpPr>
          <p:nvPr/>
        </p:nvSpPr>
        <p:spPr bwMode="auto">
          <a:xfrm>
            <a:off x="6692676" y="2345330"/>
            <a:ext cx="940746" cy="3063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gn="l" eaLnBrk="0" hangingPunct="0">
              <a:defRPr>
                <a:solidFill>
                  <a:schemeClr val="tx1"/>
                </a:solidFill>
                <a:latin typeface="Arial" panose="020B0604020202020204" pitchFamily="34" charset="0"/>
                <a:ea typeface="宋体" panose="02010600030101010101" pitchFamily="2" charset="-122"/>
              </a:defRPr>
            </a:lvl1pPr>
            <a:lvl2pPr marL="742950" indent="-285750" algn="l" eaLnBrk="0" hangingPunct="0">
              <a:defRPr>
                <a:solidFill>
                  <a:schemeClr val="tx1"/>
                </a:solidFill>
                <a:latin typeface="Arial" panose="020B0604020202020204" pitchFamily="34" charset="0"/>
                <a:ea typeface="宋体" panose="02010600030101010101" pitchFamily="2" charset="-122"/>
              </a:defRPr>
            </a:lvl2pPr>
            <a:lvl3pPr marL="1143000" indent="-228600" algn="l" eaLnBrk="0" hangingPunct="0">
              <a:defRPr>
                <a:solidFill>
                  <a:schemeClr val="tx1"/>
                </a:solidFill>
                <a:latin typeface="Arial" panose="020B0604020202020204" pitchFamily="34" charset="0"/>
                <a:ea typeface="宋体" panose="02010600030101010101" pitchFamily="2" charset="-122"/>
              </a:defRPr>
            </a:lvl3pPr>
            <a:lvl4pPr marL="1600200" indent="-228600" algn="l" eaLnBrk="0" hangingPunct="0">
              <a:defRPr>
                <a:solidFill>
                  <a:schemeClr val="tx1"/>
                </a:solidFill>
                <a:latin typeface="Arial" panose="020B0604020202020204" pitchFamily="34" charset="0"/>
                <a:ea typeface="宋体" panose="02010600030101010101" pitchFamily="2" charset="-122"/>
              </a:defRPr>
            </a:lvl4pPr>
            <a:lvl5pPr marL="2057400" indent="-228600" algn="l"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ctr" hangingPunct="1">
              <a:spcBef>
                <a:spcPct val="0"/>
              </a:spcBef>
            </a:pPr>
            <a:r>
              <a:rPr lang="en-US" sz="1400" dirty="0" smtClean="0">
                <a:latin typeface="Huawei Sans" panose="020C0503030203020204" pitchFamily="34" charset="0"/>
              </a:rPr>
              <a:t>10.0.23.2</a:t>
            </a:r>
            <a:endParaRPr lang="en-US" sz="1400" dirty="0">
              <a:latin typeface="Huawei Sans" panose="020C0503030203020204" pitchFamily="34" charset="0"/>
            </a:endParaRPr>
          </a:p>
        </p:txBody>
      </p:sp>
      <p:sp>
        <p:nvSpPr>
          <p:cNvPr id="35" name="Text Box 113"/>
          <p:cNvSpPr txBox="1">
            <a:spLocks noChangeArrowheads="1"/>
          </p:cNvSpPr>
          <p:nvPr/>
        </p:nvSpPr>
        <p:spPr bwMode="auto">
          <a:xfrm>
            <a:off x="7309201" y="2674414"/>
            <a:ext cx="1017855"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gn="l" eaLnBrk="0" hangingPunct="0">
              <a:defRPr>
                <a:solidFill>
                  <a:schemeClr val="tx1"/>
                </a:solidFill>
                <a:latin typeface="Arial" panose="020B0604020202020204" pitchFamily="34" charset="0"/>
                <a:ea typeface="宋体" panose="02010600030101010101" pitchFamily="2" charset="-122"/>
              </a:defRPr>
            </a:lvl1pPr>
            <a:lvl2pPr marL="742950" indent="-285750" algn="l" eaLnBrk="0" hangingPunct="0">
              <a:defRPr>
                <a:solidFill>
                  <a:schemeClr val="tx1"/>
                </a:solidFill>
                <a:latin typeface="Arial" panose="020B0604020202020204" pitchFamily="34" charset="0"/>
                <a:ea typeface="宋体" panose="02010600030101010101" pitchFamily="2" charset="-122"/>
              </a:defRPr>
            </a:lvl2pPr>
            <a:lvl3pPr marL="1143000" indent="-228600" algn="l" eaLnBrk="0" hangingPunct="0">
              <a:defRPr>
                <a:solidFill>
                  <a:schemeClr val="tx1"/>
                </a:solidFill>
                <a:latin typeface="Arial" panose="020B0604020202020204" pitchFamily="34" charset="0"/>
                <a:ea typeface="宋体" panose="02010600030101010101" pitchFamily="2" charset="-122"/>
              </a:defRPr>
            </a:lvl3pPr>
            <a:lvl4pPr marL="1600200" indent="-228600" algn="l" eaLnBrk="0" hangingPunct="0">
              <a:defRPr>
                <a:solidFill>
                  <a:schemeClr val="tx1"/>
                </a:solidFill>
                <a:latin typeface="Arial" panose="020B0604020202020204" pitchFamily="34" charset="0"/>
                <a:ea typeface="宋体" panose="02010600030101010101" pitchFamily="2" charset="-122"/>
              </a:defRPr>
            </a:lvl4pPr>
            <a:lvl5pPr marL="2057400" indent="-228600" algn="l"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ctr" hangingPunct="1">
              <a:spcBef>
                <a:spcPct val="0"/>
              </a:spcBef>
            </a:pPr>
            <a:r>
              <a:rPr lang="en-US" sz="1400" dirty="0" smtClean="0">
                <a:latin typeface="Huawei Sans" panose="020C0503030203020204" pitchFamily="34" charset="0"/>
              </a:rPr>
              <a:t>10.0.23.3</a:t>
            </a:r>
            <a:endParaRPr lang="en-US" sz="1400" dirty="0">
              <a:latin typeface="Huawei Sans" panose="020C0503030203020204" pitchFamily="34" charset="0"/>
            </a:endParaRPr>
          </a:p>
        </p:txBody>
      </p:sp>
    </p:spTree>
    <p:extLst>
      <p:ext uri="{BB962C8B-B14F-4D97-AF65-F5344CB8AC3E}">
        <p14:creationId xmlns:p14="http://schemas.microsoft.com/office/powerpoint/2010/main" val="2192221402"/>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p:txBody>
          <a:bodyPr/>
          <a:lstStyle/>
          <a:p>
            <a:r>
              <a:rPr lang="en-US" dirty="0" smtClean="0"/>
              <a:t>(Single) If a router has the following four FIB entries, which route is used by the router to forward the IP packet with the destination IP address 10.0.1.1? (     )</a:t>
            </a:r>
            <a:endParaRPr lang="en-US" altLang="zh-CN" dirty="0" smtClean="0">
              <a:sym typeface="Huawei Sans" panose="020C0503030203020204" pitchFamily="34" charset="0"/>
            </a:endParaRPr>
          </a:p>
          <a:p>
            <a:pPr lvl="1"/>
            <a:r>
              <a:rPr lang="en-US" dirty="0" smtClean="0"/>
              <a:t>0.0.0.0/0</a:t>
            </a:r>
          </a:p>
          <a:p>
            <a:pPr lvl="1"/>
            <a:r>
              <a:rPr lang="en-US" dirty="0" smtClean="0"/>
              <a:t>10.0.0.0.0/16</a:t>
            </a:r>
          </a:p>
          <a:p>
            <a:pPr lvl="1"/>
            <a:r>
              <a:rPr lang="en-US" dirty="0" smtClean="0"/>
              <a:t>10.0.1.0/24</a:t>
            </a:r>
          </a:p>
          <a:p>
            <a:pPr lvl="1"/>
            <a:r>
              <a:rPr lang="en-US" dirty="0" smtClean="0"/>
              <a:t>10.0.2.0/24</a:t>
            </a:r>
          </a:p>
        </p:txBody>
      </p:sp>
    </p:spTree>
    <p:extLst>
      <p:ext uri="{BB962C8B-B14F-4D97-AF65-F5344CB8AC3E}">
        <p14:creationId xmlns:p14="http://schemas.microsoft.com/office/powerpoint/2010/main" val="3769467840"/>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p:txBody>
          <a:bodyPr/>
          <a:lstStyle/>
          <a:p>
            <a:pPr>
              <a:buFont typeface="+mj-lt"/>
              <a:buAutoNum type="arabicPeriod" startAt="2"/>
            </a:pPr>
            <a:r>
              <a:rPr lang="en-US" dirty="0" smtClean="0"/>
              <a:t>(Multiple) Which of the following statements about route import are false? (     )</a:t>
            </a:r>
          </a:p>
          <a:p>
            <a:pPr lvl="1"/>
            <a:r>
              <a:rPr lang="en-US" dirty="0" smtClean="0"/>
              <a:t>In the OSPF process of a router, </a:t>
            </a:r>
            <a:r>
              <a:rPr lang="en-US" dirty="0"/>
              <a:t>you can run the import-route command to import routes from other OSPF processes.</a:t>
            </a:r>
            <a:endParaRPr lang="en-US" altLang="zh-CN" dirty="0" smtClean="0">
              <a:sym typeface="Huawei Sans" panose="020C0503030203020204" pitchFamily="34" charset="0"/>
            </a:endParaRPr>
          </a:p>
          <a:p>
            <a:pPr lvl="1"/>
            <a:r>
              <a:rPr lang="en-US" dirty="0" smtClean="0"/>
              <a:t>In the OSPF process of a router, </a:t>
            </a:r>
            <a:r>
              <a:rPr lang="en-US" dirty="0"/>
              <a:t>you can run the import-route command to import static routes </a:t>
            </a:r>
            <a:r>
              <a:rPr lang="en-US" altLang="zh-CN" dirty="0"/>
              <a:t>of</a:t>
            </a:r>
            <a:r>
              <a:rPr lang="en-US" dirty="0" smtClean="0"/>
              <a:t> </a:t>
            </a:r>
            <a:r>
              <a:rPr lang="en-US" dirty="0"/>
              <a:t>the routing table.</a:t>
            </a:r>
            <a:endParaRPr lang="en-US" dirty="0" smtClean="0"/>
          </a:p>
          <a:p>
            <a:pPr lvl="1"/>
            <a:r>
              <a:rPr lang="en-US" dirty="0" smtClean="0"/>
              <a:t>On a router, to import routes from routing protocol X to routing protocol Y, you need to run the import-route command in the view of routing protocol X.</a:t>
            </a:r>
            <a:endParaRPr lang="en-US" altLang="zh-CN" dirty="0" smtClean="0">
              <a:sym typeface="Huawei Sans" panose="020C0503030203020204" pitchFamily="34" charset="0"/>
            </a:endParaRPr>
          </a:p>
          <a:p>
            <a:pPr lvl="1"/>
            <a:r>
              <a:rPr lang="en-US" dirty="0" smtClean="0"/>
              <a:t>After the import-route command is run on a router and the direct route of GE0/0/1 is imported to OSPF, OSPF is activated on the interface and the interface periodically sends Hello packets.</a:t>
            </a:r>
            <a:endParaRPr lang="en-US" altLang="zh-CN" dirty="0">
              <a:sym typeface="Huawei Sans" panose="020C0503030203020204" pitchFamily="34" charset="0"/>
            </a:endParaRPr>
          </a:p>
        </p:txBody>
      </p:sp>
    </p:spTree>
    <p:extLst>
      <p:ext uri="{BB962C8B-B14F-4D97-AF65-F5344CB8AC3E}">
        <p14:creationId xmlns:p14="http://schemas.microsoft.com/office/powerpoint/2010/main" val="232537208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p:txBody>
          <a:bodyPr/>
          <a:lstStyle/>
          <a:p>
            <a:r>
              <a:rPr lang="en-US" smtClean="0"/>
              <a:t>When a router receives an IP packet, the router searches the Forwarding Information Base (FIB) table according to the destination IP address of the packet. After finding the most matching routing entry, the router forwards the packet according to the outbound interface or next hop in the routing entry.</a:t>
            </a:r>
            <a:endParaRPr lang="en-US" altLang="zh-CN" smtClean="0">
              <a:sym typeface="Huawei Sans" panose="020C0503030203020204" pitchFamily="34" charset="0"/>
            </a:endParaRPr>
          </a:p>
          <a:p>
            <a:r>
              <a:rPr lang="en-US" smtClean="0"/>
              <a:t>A router can obtain three types of routes: dynamic routes such as the Open Shortest Path First (OSPF), static routes, and direct routes. A network may have the three types of routes. How are routers that use different types of routes are reachable?</a:t>
            </a:r>
          </a:p>
          <a:p>
            <a:r>
              <a:rPr lang="en-US" smtClean="0"/>
              <a:t>This course describes the basics of IP routing, including the routing forwarding, routing table, and route import.</a:t>
            </a:r>
          </a:p>
          <a:p>
            <a:endParaRPr lang="en-US" altLang="zh-CN" dirty="0">
              <a:sym typeface="Huawei Sans" panose="020C0503030203020204" pitchFamily="34" charset="0"/>
            </a:endParaRPr>
          </a:p>
        </p:txBody>
      </p:sp>
    </p:spTree>
    <p:extLst>
      <p:ext uri="{BB962C8B-B14F-4D97-AF65-F5344CB8AC3E}">
        <p14:creationId xmlns:p14="http://schemas.microsoft.com/office/powerpoint/2010/main" val="1537468816"/>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1"/>
          </p:nvPr>
        </p:nvSpPr>
        <p:spPr/>
        <p:txBody>
          <a:bodyPr/>
          <a:lstStyle/>
          <a:p>
            <a:r>
              <a:rPr lang="en-US" sz="2000" smtClean="0"/>
              <a:t>Different routing protocols have different working mechanisms, so multiple routes may be generated to the same destination network segment. A router selects the optimal route based on the priority of the routing protocol and the route cost, and adds the optimal route to the FIB table. The router forwards data according to the FIB table.</a:t>
            </a:r>
            <a:endParaRPr lang="en-US" altLang="zh-CN" sz="2000" smtClean="0">
              <a:sym typeface="Huawei Sans" panose="020C0503030203020204" pitchFamily="34" charset="0"/>
            </a:endParaRPr>
          </a:p>
          <a:p>
            <a:r>
              <a:rPr lang="en-US" sz="2000" smtClean="0"/>
              <a:t>On a large-scale network running multiple routing protocols, routes are advertised between routing protocols by importing routes. A large number of routes may be imported, and some low-performance devices cannot support the imported routes. Therefore, route control is required to implement on-demand route distribution.</a:t>
            </a:r>
            <a:endParaRPr lang="en-US" altLang="zh-CN" sz="2000" smtClean="0">
              <a:sym typeface="Huawei Sans" panose="020C0503030203020204" pitchFamily="34" charset="0"/>
            </a:endParaRPr>
          </a:p>
          <a:p>
            <a:r>
              <a:rPr lang="en-US" sz="2000" smtClean="0"/>
              <a:t>OSPF, IS-IS, and route control listed in this course will be illustrated in subsequent courses.</a:t>
            </a:r>
            <a:endParaRPr lang="en-US" altLang="zh-CN" sz="2000" dirty="0">
              <a:sym typeface="Huawei Sans" panose="020C0503030203020204" pitchFamily="34" charset="0"/>
            </a:endParaRPr>
          </a:p>
        </p:txBody>
      </p:sp>
    </p:spTree>
    <p:extLst>
      <p:ext uri="{BB962C8B-B14F-4D97-AF65-F5344CB8AC3E}">
        <p14:creationId xmlns:p14="http://schemas.microsoft.com/office/powerpoint/2010/main" val="3738829145"/>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79709002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sz="quarter" idx="11"/>
          </p:nvPr>
        </p:nvSpPr>
        <p:spPr/>
        <p:txBody>
          <a:bodyPr/>
          <a:lstStyle/>
          <a:p>
            <a:r>
              <a:rPr lang="en-US" smtClean="0"/>
              <a:t>Upon completion of this course, you will be able to:</a:t>
            </a:r>
            <a:endParaRPr lang="en-US" altLang="zh-CN" smtClean="0">
              <a:sym typeface="Huawei Sans" panose="020C0503030203020204" pitchFamily="34" charset="0"/>
            </a:endParaRPr>
          </a:p>
          <a:p>
            <a:pPr lvl="1"/>
            <a:r>
              <a:rPr lang="en-US" smtClean="0"/>
              <a:t>Identify the IP routing table and FIB table.</a:t>
            </a:r>
            <a:endParaRPr lang="en-US" altLang="zh-CN" smtClean="0">
              <a:sym typeface="Huawei Sans" panose="020C0503030203020204" pitchFamily="34" charset="0"/>
            </a:endParaRPr>
          </a:p>
          <a:p>
            <a:pPr lvl="1"/>
            <a:r>
              <a:rPr lang="en-US" smtClean="0"/>
              <a:t>Analyze the route-based forwarding process.</a:t>
            </a:r>
            <a:endParaRPr lang="en-US" altLang="zh-CN" smtClean="0">
              <a:sym typeface="Huawei Sans" panose="020C0503030203020204" pitchFamily="34" charset="0"/>
            </a:endParaRPr>
          </a:p>
          <a:p>
            <a:pPr lvl="1"/>
            <a:r>
              <a:rPr lang="en-US" smtClean="0"/>
              <a:t>Describe the principles of route import.</a:t>
            </a:r>
            <a:endParaRPr lang="en-US" altLang="zh-CN" smtClean="0">
              <a:sym typeface="Huawei Sans" panose="020C0503030203020204" pitchFamily="34" charset="0"/>
            </a:endParaRPr>
          </a:p>
          <a:p>
            <a:pPr lvl="1"/>
            <a:r>
              <a:rPr lang="en-US" smtClean="0"/>
              <a:t>Understand application scenarios of route import</a:t>
            </a:r>
            <a:r>
              <a:rPr lang="en-US" altLang="zh-CN" smtClean="0"/>
              <a:t>.</a:t>
            </a:r>
            <a:endParaRPr lang="en-US" altLang="zh-CN" dirty="0">
              <a:sym typeface="Huawei Sans" panose="020C0503030203020204" pitchFamily="34" charset="0"/>
            </a:endParaRPr>
          </a:p>
        </p:txBody>
      </p:sp>
    </p:spTree>
    <p:extLst>
      <p:ext uri="{BB962C8B-B14F-4D97-AF65-F5344CB8AC3E}">
        <p14:creationId xmlns:p14="http://schemas.microsoft.com/office/powerpoint/2010/main" val="111943622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p:txBody>
          <a:bodyPr/>
          <a:lstStyle/>
          <a:p>
            <a:pPr fontAlgn="ctr"/>
            <a:r>
              <a:rPr lang="en-US" b="1" smtClean="0">
                <a:latin typeface="Huawei Sans" panose="020C0503030203020204" pitchFamily="34" charset="0"/>
              </a:rPr>
              <a:t>IP Routing Basics</a:t>
            </a:r>
            <a:endParaRPr lang="en-US" altLang="zh-CN" b="1" smtClean="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mtClean="0">
                <a:solidFill>
                  <a:schemeClr val="bg1">
                    <a:lumMod val="50000"/>
                  </a:schemeClr>
                </a:solidFill>
                <a:latin typeface="Huawei Sans" panose="020C0503030203020204" pitchFamily="34" charset="0"/>
              </a:rPr>
              <a:t>Advanced Applications of IP Routing</a:t>
            </a:r>
            <a:endParaRPr lang="en-US" altLang="zh-CN"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383024089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451877" y="3758498"/>
            <a:ext cx="11306175" cy="2623251"/>
          </a:xfrm>
        </p:spPr>
        <p:txBody>
          <a:bodyPr/>
          <a:lstStyle/>
          <a:p>
            <a:pPr marL="0" indent="0">
              <a:buNone/>
            </a:pPr>
            <a:r>
              <a:rPr lang="en-US" sz="2000" dirty="0" smtClean="0"/>
              <a:t>When receiving an IP packet, a router matches the destination address of the IP packet with a routing entry.</a:t>
            </a:r>
            <a:endParaRPr lang="en-US" altLang="zh-CN" sz="2000" dirty="0" smtClean="0">
              <a:sym typeface="Huawei Sans" panose="020C0503030203020204" pitchFamily="34" charset="0"/>
            </a:endParaRPr>
          </a:p>
          <a:p>
            <a:pPr lvl="1"/>
            <a:r>
              <a:rPr lang="en-US" sz="1800" dirty="0" smtClean="0"/>
              <a:t>If the IP packet matches a routing entry, the router forwards the packet according to the outbound interface or next hop in the routing entry.</a:t>
            </a:r>
            <a:endParaRPr lang="en-US" altLang="zh-CN" sz="1800" dirty="0" smtClean="0">
              <a:sym typeface="Huawei Sans" panose="020C0503030203020204" pitchFamily="34" charset="0"/>
            </a:endParaRPr>
          </a:p>
          <a:p>
            <a:pPr lvl="1"/>
            <a:r>
              <a:rPr lang="en-US" sz="1800" dirty="0" smtClean="0"/>
              <a:t>If the IP packet does not match any routing entry, the router does not have routing information to guide packet forwarding. In this case, the router discards the packet.</a:t>
            </a:r>
            <a:endParaRPr lang="en-US" altLang="zh-CN" sz="1800" dirty="0">
              <a:sym typeface="Huawei Sans" panose="020C0503030203020204" pitchFamily="34" charset="0"/>
            </a:endParaRPr>
          </a:p>
        </p:txBody>
      </p:sp>
      <p:sp>
        <p:nvSpPr>
          <p:cNvPr id="4" name="标题 3"/>
          <p:cNvSpPr>
            <a:spLocks noGrp="1"/>
          </p:cNvSpPr>
          <p:nvPr>
            <p:ph type="title"/>
          </p:nvPr>
        </p:nvSpPr>
        <p:spPr/>
        <p:txBody>
          <a:bodyPr/>
          <a:lstStyle/>
          <a:p>
            <a:r>
              <a:rPr lang="en-US" smtClean="0"/>
              <a:t>Overview of IP Routing</a:t>
            </a:r>
            <a:endParaRPr lang="en-US" altLang="zh-CN" dirty="0">
              <a:sym typeface="Huawei Sans" panose="020C0503030203020204" pitchFamily="34" charset="0"/>
            </a:endParaRPr>
          </a:p>
        </p:txBody>
      </p:sp>
      <p:cxnSp>
        <p:nvCxnSpPr>
          <p:cNvPr id="7" name="直接连接符 6"/>
          <p:cNvCxnSpPr>
            <a:stCxn id="12" idx="3"/>
            <a:endCxn id="6" idx="1"/>
          </p:cNvCxnSpPr>
          <p:nvPr/>
        </p:nvCxnSpPr>
        <p:spPr bwMode="auto">
          <a:xfrm>
            <a:off x="2520242" y="2527897"/>
            <a:ext cx="835956"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pic>
        <p:nvPicPr>
          <p:cNvPr id="9" name="图片 8"/>
          <p:cNvPicPr>
            <a:picLocks noChangeAspect="1"/>
          </p:cNvPicPr>
          <p:nvPr/>
        </p:nvPicPr>
        <p:blipFill>
          <a:blip r:embed="rId3" cstate="print">
            <a:duotone>
              <a:schemeClr val="accent5">
                <a:shade val="45000"/>
                <a:satMod val="135000"/>
              </a:schemeClr>
              <a:prstClr val="white"/>
            </a:duotone>
            <a:extLst>
              <a:ext uri="{28A0092B-C50C-407E-A947-70E740481C1C}">
                <a14:useLocalDpi xmlns:a14="http://schemas.microsoft.com/office/drawing/2010/main" val="0"/>
              </a:ext>
            </a:extLst>
          </a:blip>
          <a:stretch>
            <a:fillRect/>
          </a:stretch>
        </p:blipFill>
        <p:spPr>
          <a:xfrm>
            <a:off x="6492438" y="1410124"/>
            <a:ext cx="540000" cy="442800"/>
          </a:xfrm>
          <a:prstGeom prst="rect">
            <a:avLst/>
          </a:prstGeom>
        </p:spPr>
      </p:pic>
      <p:pic>
        <p:nvPicPr>
          <p:cNvPr id="10" name="图片 9"/>
          <p:cNvPicPr>
            <a:picLocks noChangeAspect="1"/>
          </p:cNvPicPr>
          <p:nvPr/>
        </p:nvPicPr>
        <p:blipFill>
          <a:blip r:embed="rId3" cstate="print">
            <a:duotone>
              <a:schemeClr val="accent5">
                <a:shade val="45000"/>
                <a:satMod val="135000"/>
              </a:schemeClr>
              <a:prstClr val="white"/>
            </a:duotone>
            <a:extLst>
              <a:ext uri="{28A0092B-C50C-407E-A947-70E740481C1C}">
                <a14:useLocalDpi xmlns:a14="http://schemas.microsoft.com/office/drawing/2010/main" val="0"/>
              </a:ext>
            </a:extLst>
          </a:blip>
          <a:stretch>
            <a:fillRect/>
          </a:stretch>
        </p:blipFill>
        <p:spPr>
          <a:xfrm>
            <a:off x="4924318" y="3202871"/>
            <a:ext cx="540000" cy="442800"/>
          </a:xfrm>
          <a:prstGeom prst="rect">
            <a:avLst/>
          </a:prstGeom>
        </p:spPr>
      </p:pic>
      <p:pic>
        <p:nvPicPr>
          <p:cNvPr id="12" name="图片 11" descr="PC.png"/>
          <p:cNvPicPr>
            <a:picLocks noChangeAspect="1"/>
          </p:cNvPicPr>
          <p:nvPr/>
        </p:nvPicPr>
        <p:blipFill>
          <a:blip r:embed="rId4" cstate="print"/>
          <a:stretch>
            <a:fillRect/>
          </a:stretch>
        </p:blipFill>
        <p:spPr>
          <a:xfrm>
            <a:off x="1957741" y="2311897"/>
            <a:ext cx="562501" cy="432000"/>
          </a:xfrm>
          <a:prstGeom prst="rect">
            <a:avLst/>
          </a:prstGeom>
        </p:spPr>
      </p:pic>
      <p:pic>
        <p:nvPicPr>
          <p:cNvPr id="15" name="图片 14" descr="PC.png"/>
          <p:cNvPicPr>
            <a:picLocks noChangeAspect="1"/>
          </p:cNvPicPr>
          <p:nvPr/>
        </p:nvPicPr>
        <p:blipFill>
          <a:blip r:embed="rId4" cstate="print"/>
          <a:stretch>
            <a:fillRect/>
          </a:stretch>
        </p:blipFill>
        <p:spPr>
          <a:xfrm>
            <a:off x="9441759" y="2311897"/>
            <a:ext cx="562501" cy="432000"/>
          </a:xfrm>
          <a:prstGeom prst="rect">
            <a:avLst/>
          </a:prstGeom>
        </p:spPr>
      </p:pic>
      <p:cxnSp>
        <p:nvCxnSpPr>
          <p:cNvPr id="19" name="直接连接符 18"/>
          <p:cNvCxnSpPr/>
          <p:nvPr/>
        </p:nvCxnSpPr>
        <p:spPr bwMode="auto">
          <a:xfrm flipV="1">
            <a:off x="3626198" y="1631524"/>
            <a:ext cx="1298120" cy="896374"/>
          </a:xfrm>
          <a:prstGeom prst="line">
            <a:avLst/>
          </a:prstGeom>
          <a:solidFill>
            <a:schemeClr val="accent1"/>
          </a:solidFill>
          <a:ln w="28575" cap="flat" cmpd="sng" algn="ctr">
            <a:solidFill>
              <a:srgbClr val="EC7061"/>
            </a:solidFill>
            <a:prstDash val="solid"/>
            <a:round/>
            <a:headEnd type="none" w="med" len="med"/>
            <a:tailEnd type="none" w="med" len="med"/>
          </a:ln>
          <a:effectLst/>
        </p:spPr>
      </p:cxnSp>
      <p:cxnSp>
        <p:nvCxnSpPr>
          <p:cNvPr id="22" name="直接连接符 21"/>
          <p:cNvCxnSpPr>
            <a:endCxn id="10" idx="1"/>
          </p:cNvCxnSpPr>
          <p:nvPr/>
        </p:nvCxnSpPr>
        <p:spPr bwMode="auto">
          <a:xfrm>
            <a:off x="3626198" y="2470981"/>
            <a:ext cx="1298120" cy="953290"/>
          </a:xfrm>
          <a:prstGeom prst="line">
            <a:avLst/>
          </a:prstGeom>
          <a:solidFill>
            <a:schemeClr val="accent1"/>
          </a:solidFill>
          <a:ln w="19050" cap="flat" cmpd="sng" algn="ctr">
            <a:solidFill>
              <a:schemeClr val="tx1"/>
            </a:solidFill>
            <a:prstDash val="solid"/>
            <a:round/>
            <a:headEnd type="none" w="med" len="med"/>
            <a:tailEnd type="none" w="med" len="med"/>
          </a:ln>
          <a:effectLst/>
        </p:spPr>
      </p:cxnSp>
      <p:pic>
        <p:nvPicPr>
          <p:cNvPr id="6" name="图片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356198" y="2306497"/>
            <a:ext cx="540000" cy="442800"/>
          </a:xfrm>
          <a:prstGeom prst="rect">
            <a:avLst/>
          </a:prstGeom>
        </p:spPr>
      </p:pic>
      <p:cxnSp>
        <p:nvCxnSpPr>
          <p:cNvPr id="25" name="直接连接符 24"/>
          <p:cNvCxnSpPr>
            <a:stCxn id="10" idx="0"/>
            <a:endCxn id="8" idx="2"/>
          </p:cNvCxnSpPr>
          <p:nvPr/>
        </p:nvCxnSpPr>
        <p:spPr bwMode="auto">
          <a:xfrm flipV="1">
            <a:off x="5194318" y="1852924"/>
            <a:ext cx="0" cy="1349947"/>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28" name="直接连接符 27"/>
          <p:cNvCxnSpPr>
            <a:stCxn id="9" idx="1"/>
            <a:endCxn id="8" idx="3"/>
          </p:cNvCxnSpPr>
          <p:nvPr/>
        </p:nvCxnSpPr>
        <p:spPr bwMode="auto">
          <a:xfrm flipH="1">
            <a:off x="5464318" y="1631524"/>
            <a:ext cx="1028120" cy="0"/>
          </a:xfrm>
          <a:prstGeom prst="line">
            <a:avLst/>
          </a:prstGeom>
          <a:solidFill>
            <a:schemeClr val="accent1"/>
          </a:solidFill>
          <a:ln w="28575" cap="flat" cmpd="sng" algn="ctr">
            <a:solidFill>
              <a:srgbClr val="EC7061"/>
            </a:solidFill>
            <a:prstDash val="solid"/>
            <a:round/>
            <a:headEnd type="none" w="med" len="med"/>
            <a:tailEnd type="none" w="med" len="med"/>
          </a:ln>
          <a:effectLst/>
        </p:spPr>
      </p:cxnSp>
      <p:cxnSp>
        <p:nvCxnSpPr>
          <p:cNvPr id="31" name="直接连接符 30"/>
          <p:cNvCxnSpPr>
            <a:stCxn id="11" idx="1"/>
            <a:endCxn id="10" idx="3"/>
          </p:cNvCxnSpPr>
          <p:nvPr/>
        </p:nvCxnSpPr>
        <p:spPr bwMode="auto">
          <a:xfrm flipH="1">
            <a:off x="5464318" y="3424271"/>
            <a:ext cx="1028120"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34" name="直接连接符 33"/>
          <p:cNvCxnSpPr>
            <a:endCxn id="9" idx="3"/>
          </p:cNvCxnSpPr>
          <p:nvPr/>
        </p:nvCxnSpPr>
        <p:spPr bwMode="auto">
          <a:xfrm flipH="1" flipV="1">
            <a:off x="7032438" y="1631524"/>
            <a:ext cx="1298119" cy="896373"/>
          </a:xfrm>
          <a:prstGeom prst="line">
            <a:avLst/>
          </a:prstGeom>
          <a:solidFill>
            <a:schemeClr val="accent1"/>
          </a:solidFill>
          <a:ln w="28575" cap="flat" cmpd="sng" algn="ctr">
            <a:solidFill>
              <a:srgbClr val="EC7061"/>
            </a:solidFill>
            <a:prstDash val="solid"/>
            <a:round/>
            <a:headEnd type="none" w="med" len="med"/>
            <a:tailEnd type="none" w="med" len="med"/>
          </a:ln>
          <a:effectLst/>
        </p:spPr>
      </p:cxnSp>
      <p:cxnSp>
        <p:nvCxnSpPr>
          <p:cNvPr id="37" name="直接连接符 36"/>
          <p:cNvCxnSpPr>
            <a:endCxn id="11" idx="3"/>
          </p:cNvCxnSpPr>
          <p:nvPr/>
        </p:nvCxnSpPr>
        <p:spPr bwMode="auto">
          <a:xfrm flipH="1">
            <a:off x="7032438" y="2544820"/>
            <a:ext cx="1307915" cy="879451"/>
          </a:xfrm>
          <a:prstGeom prst="line">
            <a:avLst/>
          </a:prstGeom>
          <a:solidFill>
            <a:schemeClr val="accent1"/>
          </a:solidFill>
          <a:ln w="19050" cap="flat" cmpd="sng" algn="ctr">
            <a:solidFill>
              <a:schemeClr val="tx1"/>
            </a:solidFill>
            <a:prstDash val="solid"/>
            <a:round/>
            <a:headEnd type="none" w="med" len="med"/>
            <a:tailEnd type="none" w="med" len="med"/>
          </a:ln>
          <a:effectLst/>
        </p:spPr>
      </p:cxnSp>
      <p:pic>
        <p:nvPicPr>
          <p:cNvPr id="13" name="图片 12"/>
          <p:cNvPicPr>
            <a:picLocks noChangeAspect="1"/>
          </p:cNvPicPr>
          <p:nvPr/>
        </p:nvPicPr>
        <p:blipFill>
          <a:blip r:embed="rId3" cstate="print">
            <a:duotone>
              <a:schemeClr val="accent5">
                <a:shade val="45000"/>
                <a:satMod val="135000"/>
              </a:schemeClr>
              <a:prstClr val="white"/>
            </a:duotone>
            <a:extLst>
              <a:ext uri="{28A0092B-C50C-407E-A947-70E740481C1C}">
                <a14:useLocalDpi xmlns:a14="http://schemas.microsoft.com/office/drawing/2010/main" val="0"/>
              </a:ext>
            </a:extLst>
          </a:blip>
          <a:stretch>
            <a:fillRect/>
          </a:stretch>
        </p:blipFill>
        <p:spPr>
          <a:xfrm>
            <a:off x="8060559" y="2306497"/>
            <a:ext cx="540000" cy="442800"/>
          </a:xfrm>
          <a:prstGeom prst="rect">
            <a:avLst/>
          </a:prstGeom>
        </p:spPr>
      </p:pic>
      <p:cxnSp>
        <p:nvCxnSpPr>
          <p:cNvPr id="40" name="直接连接符 39"/>
          <p:cNvCxnSpPr>
            <a:stCxn id="15" idx="1"/>
            <a:endCxn id="13" idx="3"/>
          </p:cNvCxnSpPr>
          <p:nvPr/>
        </p:nvCxnSpPr>
        <p:spPr bwMode="auto">
          <a:xfrm flipH="1">
            <a:off x="8600559" y="2527897"/>
            <a:ext cx="841200" cy="0"/>
          </a:xfrm>
          <a:prstGeom prst="line">
            <a:avLst/>
          </a:prstGeom>
          <a:solidFill>
            <a:schemeClr val="accent1"/>
          </a:solidFill>
          <a:ln w="28575" cap="flat" cmpd="sng" algn="ctr">
            <a:solidFill>
              <a:srgbClr val="EC7061"/>
            </a:solidFill>
            <a:prstDash val="solid"/>
            <a:round/>
            <a:headEnd type="none" w="med" len="med"/>
            <a:tailEnd type="none" w="med" len="med"/>
          </a:ln>
          <a:effectLst/>
        </p:spPr>
      </p:cxnSp>
      <p:cxnSp>
        <p:nvCxnSpPr>
          <p:cNvPr id="43" name="直接连接符 42"/>
          <p:cNvCxnSpPr/>
          <p:nvPr/>
        </p:nvCxnSpPr>
        <p:spPr bwMode="auto">
          <a:xfrm flipH="1" flipV="1">
            <a:off x="5194318" y="1631525"/>
            <a:ext cx="1568118" cy="1781421"/>
          </a:xfrm>
          <a:prstGeom prst="line">
            <a:avLst/>
          </a:prstGeom>
          <a:solidFill>
            <a:schemeClr val="accent1"/>
          </a:solidFill>
          <a:ln w="19050" cap="flat" cmpd="sng" algn="ctr">
            <a:solidFill>
              <a:schemeClr val="tx1"/>
            </a:solidFill>
            <a:prstDash val="solid"/>
            <a:round/>
            <a:headEnd type="none" w="med" len="med"/>
            <a:tailEnd type="none" w="med" len="med"/>
          </a:ln>
          <a:effectLst/>
        </p:spPr>
      </p:cxnSp>
      <p:pic>
        <p:nvPicPr>
          <p:cNvPr id="11" name="图片 10"/>
          <p:cNvPicPr>
            <a:picLocks noChangeAspect="1"/>
          </p:cNvPicPr>
          <p:nvPr/>
        </p:nvPicPr>
        <p:blipFill>
          <a:blip r:embed="rId3" cstate="print">
            <a:duotone>
              <a:schemeClr val="accent5">
                <a:shade val="45000"/>
                <a:satMod val="135000"/>
              </a:schemeClr>
              <a:prstClr val="white"/>
            </a:duotone>
            <a:extLst>
              <a:ext uri="{28A0092B-C50C-407E-A947-70E740481C1C}">
                <a14:useLocalDpi xmlns:a14="http://schemas.microsoft.com/office/drawing/2010/main" val="0"/>
              </a:ext>
            </a:extLst>
          </a:blip>
          <a:stretch>
            <a:fillRect/>
          </a:stretch>
        </p:blipFill>
        <p:spPr>
          <a:xfrm>
            <a:off x="6492438" y="3202871"/>
            <a:ext cx="540000" cy="442800"/>
          </a:xfrm>
          <a:prstGeom prst="rect">
            <a:avLst/>
          </a:prstGeom>
        </p:spPr>
      </p:pic>
      <p:pic>
        <p:nvPicPr>
          <p:cNvPr id="8" name="图片 7"/>
          <p:cNvPicPr>
            <a:picLocks noChangeAspect="1"/>
          </p:cNvPicPr>
          <p:nvPr/>
        </p:nvPicPr>
        <p:blipFill>
          <a:blip r:embed="rId3" cstate="print">
            <a:duotone>
              <a:schemeClr val="accent5">
                <a:shade val="45000"/>
                <a:satMod val="135000"/>
              </a:schemeClr>
              <a:prstClr val="white"/>
            </a:duotone>
            <a:extLst>
              <a:ext uri="{28A0092B-C50C-407E-A947-70E740481C1C}">
                <a14:useLocalDpi xmlns:a14="http://schemas.microsoft.com/office/drawing/2010/main" val="0"/>
              </a:ext>
            </a:extLst>
          </a:blip>
          <a:stretch>
            <a:fillRect/>
          </a:stretch>
        </p:blipFill>
        <p:spPr>
          <a:xfrm>
            <a:off x="4924318" y="1410124"/>
            <a:ext cx="540000" cy="442800"/>
          </a:xfrm>
          <a:prstGeom prst="rect">
            <a:avLst/>
          </a:prstGeom>
        </p:spPr>
      </p:pic>
      <p:sp>
        <p:nvSpPr>
          <p:cNvPr id="46" name="文本框 45"/>
          <p:cNvSpPr txBox="1"/>
          <p:nvPr/>
        </p:nvSpPr>
        <p:spPr bwMode="auto">
          <a:xfrm>
            <a:off x="2562048" y="2249959"/>
            <a:ext cx="882932" cy="316392"/>
          </a:xfrm>
          <a:prstGeom prst="rect">
            <a:avLst/>
          </a:prstGeom>
          <a:noFill/>
          <a:ln w="9525">
            <a:noFill/>
            <a:miter lim="800000"/>
            <a:headEnd/>
            <a:tailEnd/>
          </a:ln>
        </p:spPr>
        <p:txBody>
          <a:bodyPr wrap="square" lIns="99980" tIns="49986" rIns="99980" bIns="49986" rtlCol="0">
            <a:spAutoFit/>
          </a:bodyPr>
          <a:lstStyle/>
          <a:p>
            <a:pPr algn="ctr" defTabSz="1001649" eaLnBrk="0" fontAlgn="ctr" hangingPunct="0"/>
            <a:r>
              <a:rPr lang="en-US" sz="1400" dirty="0" smtClean="0">
                <a:latin typeface="Huawei Sans" panose="020C0503030203020204" pitchFamily="34" charset="0"/>
              </a:rPr>
              <a:t>GE0/0/0</a:t>
            </a:r>
            <a:endParaRPr lang="en-US" altLang="zh-CN" sz="1400" dirty="0" smtClean="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47" name="文本框 46"/>
          <p:cNvSpPr txBox="1"/>
          <p:nvPr/>
        </p:nvSpPr>
        <p:spPr bwMode="auto">
          <a:xfrm rot="19560617">
            <a:off x="3657480" y="1872389"/>
            <a:ext cx="882932" cy="316392"/>
          </a:xfrm>
          <a:prstGeom prst="rect">
            <a:avLst/>
          </a:prstGeom>
          <a:noFill/>
          <a:ln w="9525">
            <a:noFill/>
            <a:miter lim="800000"/>
            <a:headEnd/>
            <a:tailEnd/>
          </a:ln>
        </p:spPr>
        <p:txBody>
          <a:bodyPr wrap="square" lIns="99980" tIns="49986" rIns="99980" bIns="49986" rtlCol="0">
            <a:spAutoFit/>
          </a:bodyPr>
          <a:lstStyle/>
          <a:p>
            <a:pPr algn="ctr" defTabSz="1001649" eaLnBrk="0" fontAlgn="ctr" hangingPunct="0"/>
            <a:r>
              <a:rPr lang="en-US" sz="1400" dirty="0" smtClean="0">
                <a:latin typeface="Huawei Sans" panose="020C0503030203020204" pitchFamily="34" charset="0"/>
              </a:rPr>
              <a:t>GE0/0/1</a:t>
            </a:r>
            <a:endParaRPr lang="en-US" altLang="zh-CN" sz="1400" dirty="0" smtClean="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48" name="文本框 47"/>
          <p:cNvSpPr txBox="1"/>
          <p:nvPr/>
        </p:nvSpPr>
        <p:spPr bwMode="auto">
          <a:xfrm rot="2148278">
            <a:off x="3703276" y="2904232"/>
            <a:ext cx="882932" cy="316392"/>
          </a:xfrm>
          <a:prstGeom prst="rect">
            <a:avLst/>
          </a:prstGeom>
          <a:noFill/>
          <a:ln w="9525">
            <a:noFill/>
            <a:miter lim="800000"/>
            <a:headEnd/>
            <a:tailEnd/>
          </a:ln>
        </p:spPr>
        <p:txBody>
          <a:bodyPr wrap="square" lIns="99980" tIns="49986" rIns="99980" bIns="49986" rtlCol="0">
            <a:spAutoFit/>
          </a:bodyPr>
          <a:lstStyle/>
          <a:p>
            <a:pPr algn="ctr" defTabSz="1001649" eaLnBrk="0" fontAlgn="ctr" hangingPunct="0"/>
            <a:r>
              <a:rPr lang="en-US" sz="1400" dirty="0" smtClean="0">
                <a:latin typeface="Huawei Sans" panose="020C0503030203020204" pitchFamily="34" charset="0"/>
              </a:rPr>
              <a:t>GE0/0/2</a:t>
            </a:r>
            <a:endParaRPr lang="en-US" altLang="zh-CN" sz="1400" dirty="0" smtClean="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cxnSp>
        <p:nvCxnSpPr>
          <p:cNvPr id="49" name="直接箭头连接符 48"/>
          <p:cNvCxnSpPr/>
          <p:nvPr/>
        </p:nvCxnSpPr>
        <p:spPr>
          <a:xfrm>
            <a:off x="2370593" y="2069848"/>
            <a:ext cx="805816" cy="0"/>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52" name="矩形 51"/>
          <p:cNvSpPr/>
          <p:nvPr/>
        </p:nvSpPr>
        <p:spPr>
          <a:xfrm>
            <a:off x="2370593" y="1652619"/>
            <a:ext cx="972000" cy="298657"/>
          </a:xfrm>
          <a:prstGeom prst="rect">
            <a:avLst/>
          </a:prstGeom>
          <a:solidFill>
            <a:schemeClr val="bg1">
              <a:lumMod val="9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400" dirty="0" smtClean="0">
                <a:solidFill>
                  <a:schemeClr val="tx1"/>
                </a:solidFill>
                <a:latin typeface="Huawei Sans" panose="020C0503030203020204" pitchFamily="34" charset="0"/>
              </a:rPr>
              <a:t>IP Packet</a:t>
            </a:r>
            <a:endParaRPr lang="en-US" altLang="zh-CN"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53" name="直接箭头连接符 52"/>
          <p:cNvCxnSpPr/>
          <p:nvPr/>
        </p:nvCxnSpPr>
        <p:spPr>
          <a:xfrm flipV="1">
            <a:off x="3747605" y="1519311"/>
            <a:ext cx="805816" cy="550537"/>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56" name="直接箭头连接符 55"/>
          <p:cNvCxnSpPr/>
          <p:nvPr/>
        </p:nvCxnSpPr>
        <p:spPr>
          <a:xfrm>
            <a:off x="5575469" y="1410124"/>
            <a:ext cx="805816" cy="0"/>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57" name="文本框 56"/>
          <p:cNvSpPr txBox="1"/>
          <p:nvPr/>
        </p:nvSpPr>
        <p:spPr bwMode="auto">
          <a:xfrm>
            <a:off x="1452781" y="2757861"/>
            <a:ext cx="1572419" cy="531835"/>
          </a:xfrm>
          <a:prstGeom prst="rect">
            <a:avLst/>
          </a:prstGeom>
          <a:noFill/>
          <a:ln w="9525">
            <a:noFill/>
            <a:miter lim="800000"/>
            <a:headEnd/>
            <a:tailEnd/>
          </a:ln>
        </p:spPr>
        <p:txBody>
          <a:bodyPr wrap="square" lIns="99980" tIns="49986" rIns="99980" bIns="49986" rtlCol="0">
            <a:spAutoFit/>
          </a:bodyPr>
          <a:lstStyle/>
          <a:p>
            <a:pPr algn="ctr" defTabSz="1001649" eaLnBrk="0" fontAlgn="ctr" hangingPunct="0"/>
            <a:r>
              <a:rPr lang="en-US" sz="1400" dirty="0" smtClean="0">
                <a:latin typeface="Huawei Sans" panose="020C0503030203020204" pitchFamily="34" charset="0"/>
              </a:rPr>
              <a:t>PC1</a:t>
            </a:r>
          </a:p>
          <a:p>
            <a:pPr algn="ctr" defTabSz="1001649" eaLnBrk="0" fontAlgn="ctr" hangingPunct="0"/>
            <a:r>
              <a:rPr lang="en-US" sz="1400" dirty="0" smtClean="0">
                <a:latin typeface="Huawei Sans" panose="020C0503030203020204" pitchFamily="34" charset="0"/>
              </a:rPr>
              <a:t>192.168.11.1/24</a:t>
            </a:r>
            <a:endParaRPr lang="en-US" altLang="zh-CN" sz="1400" dirty="0" smtClean="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58" name="文本框 57"/>
          <p:cNvSpPr txBox="1"/>
          <p:nvPr/>
        </p:nvSpPr>
        <p:spPr bwMode="auto">
          <a:xfrm>
            <a:off x="8936799" y="2757861"/>
            <a:ext cx="1572419" cy="531835"/>
          </a:xfrm>
          <a:prstGeom prst="rect">
            <a:avLst/>
          </a:prstGeom>
          <a:noFill/>
          <a:ln w="9525">
            <a:noFill/>
            <a:miter lim="800000"/>
            <a:headEnd/>
            <a:tailEnd/>
          </a:ln>
        </p:spPr>
        <p:txBody>
          <a:bodyPr wrap="square" lIns="99980" tIns="49986" rIns="99980" bIns="49986" rtlCol="0">
            <a:spAutoFit/>
          </a:bodyPr>
          <a:lstStyle/>
          <a:p>
            <a:pPr algn="ctr" defTabSz="1001649" eaLnBrk="0" fontAlgn="ctr" hangingPunct="0"/>
            <a:r>
              <a:rPr lang="en-US" sz="1400" dirty="0" smtClean="0">
                <a:latin typeface="Huawei Sans" panose="020C0503030203020204" pitchFamily="34" charset="0"/>
              </a:rPr>
              <a:t>PC2</a:t>
            </a:r>
          </a:p>
          <a:p>
            <a:pPr algn="ctr" defTabSz="1001649" eaLnBrk="0" fontAlgn="ctr" hangingPunct="0"/>
            <a:r>
              <a:rPr lang="en-US" sz="1400" dirty="0" smtClean="0">
                <a:latin typeface="Huawei Sans" panose="020C0503030203020204" pitchFamily="34" charset="0"/>
              </a:rPr>
              <a:t>192.168.21.1/24</a:t>
            </a:r>
            <a:endParaRPr lang="en-US" altLang="zh-CN" sz="1400" dirty="0" smtClean="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62" name="下箭头 63"/>
          <p:cNvSpPr/>
          <p:nvPr/>
        </p:nvSpPr>
        <p:spPr>
          <a:xfrm rot="13146428" flipV="1">
            <a:off x="2851591" y="3005510"/>
            <a:ext cx="602993" cy="866044"/>
          </a:xfrm>
          <a:custGeom>
            <a:avLst/>
            <a:gdLst>
              <a:gd name="connsiteX0" fmla="*/ 0 w 1035535"/>
              <a:gd name="connsiteY0" fmla="*/ 468495 h 794114"/>
              <a:gd name="connsiteX1" fmla="*/ 258884 w 1035535"/>
              <a:gd name="connsiteY1" fmla="*/ 468495 h 794114"/>
              <a:gd name="connsiteX2" fmla="*/ 258884 w 1035535"/>
              <a:gd name="connsiteY2" fmla="*/ 0 h 794114"/>
              <a:gd name="connsiteX3" fmla="*/ 776651 w 1035535"/>
              <a:gd name="connsiteY3" fmla="*/ 0 h 794114"/>
              <a:gd name="connsiteX4" fmla="*/ 776651 w 1035535"/>
              <a:gd name="connsiteY4" fmla="*/ 468495 h 794114"/>
              <a:gd name="connsiteX5" fmla="*/ 1035535 w 1035535"/>
              <a:gd name="connsiteY5" fmla="*/ 468495 h 794114"/>
              <a:gd name="connsiteX6" fmla="*/ 517768 w 1035535"/>
              <a:gd name="connsiteY6" fmla="*/ 794114 h 794114"/>
              <a:gd name="connsiteX7" fmla="*/ 0 w 1035535"/>
              <a:gd name="connsiteY7" fmla="*/ 468495 h 794114"/>
              <a:gd name="connsiteX0" fmla="*/ 258884 w 1035535"/>
              <a:gd name="connsiteY0" fmla="*/ 0 h 794114"/>
              <a:gd name="connsiteX1" fmla="*/ 776651 w 1035535"/>
              <a:gd name="connsiteY1" fmla="*/ 0 h 794114"/>
              <a:gd name="connsiteX2" fmla="*/ 776651 w 1035535"/>
              <a:gd name="connsiteY2" fmla="*/ 468495 h 794114"/>
              <a:gd name="connsiteX3" fmla="*/ 1035535 w 1035535"/>
              <a:gd name="connsiteY3" fmla="*/ 468495 h 794114"/>
              <a:gd name="connsiteX4" fmla="*/ 517768 w 1035535"/>
              <a:gd name="connsiteY4" fmla="*/ 794114 h 794114"/>
              <a:gd name="connsiteX5" fmla="*/ 0 w 1035535"/>
              <a:gd name="connsiteY5" fmla="*/ 468495 h 794114"/>
              <a:gd name="connsiteX6" fmla="*/ 258884 w 1035535"/>
              <a:gd name="connsiteY6" fmla="*/ 468495 h 794114"/>
              <a:gd name="connsiteX7" fmla="*/ 350324 w 1035535"/>
              <a:gd name="connsiteY7" fmla="*/ 91440 h 794114"/>
              <a:gd name="connsiteX0" fmla="*/ 258884 w 1035535"/>
              <a:gd name="connsiteY0" fmla="*/ 0 h 794114"/>
              <a:gd name="connsiteX1" fmla="*/ 776651 w 1035535"/>
              <a:gd name="connsiteY1" fmla="*/ 468495 h 794114"/>
              <a:gd name="connsiteX2" fmla="*/ 1035535 w 1035535"/>
              <a:gd name="connsiteY2" fmla="*/ 468495 h 794114"/>
              <a:gd name="connsiteX3" fmla="*/ 517768 w 1035535"/>
              <a:gd name="connsiteY3" fmla="*/ 794114 h 794114"/>
              <a:gd name="connsiteX4" fmla="*/ 0 w 1035535"/>
              <a:gd name="connsiteY4" fmla="*/ 468495 h 794114"/>
              <a:gd name="connsiteX5" fmla="*/ 258884 w 1035535"/>
              <a:gd name="connsiteY5" fmla="*/ 468495 h 794114"/>
              <a:gd name="connsiteX6" fmla="*/ 350324 w 1035535"/>
              <a:gd name="connsiteY6" fmla="*/ 91440 h 794114"/>
              <a:gd name="connsiteX0" fmla="*/ 1016121 w 1035535"/>
              <a:gd name="connsiteY0" fmla="*/ 0 h 794114"/>
              <a:gd name="connsiteX1" fmla="*/ 776651 w 1035535"/>
              <a:gd name="connsiteY1" fmla="*/ 468495 h 794114"/>
              <a:gd name="connsiteX2" fmla="*/ 1035535 w 1035535"/>
              <a:gd name="connsiteY2" fmla="*/ 468495 h 794114"/>
              <a:gd name="connsiteX3" fmla="*/ 517768 w 1035535"/>
              <a:gd name="connsiteY3" fmla="*/ 794114 h 794114"/>
              <a:gd name="connsiteX4" fmla="*/ 0 w 1035535"/>
              <a:gd name="connsiteY4" fmla="*/ 468495 h 794114"/>
              <a:gd name="connsiteX5" fmla="*/ 258884 w 1035535"/>
              <a:gd name="connsiteY5" fmla="*/ 468495 h 794114"/>
              <a:gd name="connsiteX6" fmla="*/ 350324 w 1035535"/>
              <a:gd name="connsiteY6" fmla="*/ 91440 h 794114"/>
              <a:gd name="connsiteX0" fmla="*/ 1018222 w 1037636"/>
              <a:gd name="connsiteY0" fmla="*/ 0 h 794114"/>
              <a:gd name="connsiteX1" fmla="*/ 778752 w 1037636"/>
              <a:gd name="connsiteY1" fmla="*/ 468495 h 794114"/>
              <a:gd name="connsiteX2" fmla="*/ 1037636 w 1037636"/>
              <a:gd name="connsiteY2" fmla="*/ 468495 h 794114"/>
              <a:gd name="connsiteX3" fmla="*/ 519869 w 1037636"/>
              <a:gd name="connsiteY3" fmla="*/ 794114 h 794114"/>
              <a:gd name="connsiteX4" fmla="*/ 2101 w 1037636"/>
              <a:gd name="connsiteY4" fmla="*/ 468495 h 794114"/>
              <a:gd name="connsiteX5" fmla="*/ 260985 w 1037636"/>
              <a:gd name="connsiteY5" fmla="*/ 468495 h 794114"/>
              <a:gd name="connsiteX6" fmla="*/ 0 w 1037636"/>
              <a:gd name="connsiteY6" fmla="*/ 86678 h 794114"/>
              <a:gd name="connsiteX0" fmla="*/ 1027747 w 1047161"/>
              <a:gd name="connsiteY0" fmla="*/ 0 h 794114"/>
              <a:gd name="connsiteX1" fmla="*/ 788277 w 1047161"/>
              <a:gd name="connsiteY1" fmla="*/ 468495 h 794114"/>
              <a:gd name="connsiteX2" fmla="*/ 1047161 w 1047161"/>
              <a:gd name="connsiteY2" fmla="*/ 468495 h 794114"/>
              <a:gd name="connsiteX3" fmla="*/ 529394 w 1047161"/>
              <a:gd name="connsiteY3" fmla="*/ 794114 h 794114"/>
              <a:gd name="connsiteX4" fmla="*/ 11626 w 1047161"/>
              <a:gd name="connsiteY4" fmla="*/ 468495 h 794114"/>
              <a:gd name="connsiteX5" fmla="*/ 270510 w 1047161"/>
              <a:gd name="connsiteY5" fmla="*/ 468495 h 794114"/>
              <a:gd name="connsiteX6" fmla="*/ 0 w 1047161"/>
              <a:gd name="connsiteY6" fmla="*/ 10478 h 794114"/>
              <a:gd name="connsiteX0" fmla="*/ 1016121 w 1035535"/>
              <a:gd name="connsiteY0" fmla="*/ 13335 h 807449"/>
              <a:gd name="connsiteX1" fmla="*/ 776651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258884 w 1035535"/>
              <a:gd name="connsiteY5" fmla="*/ 481830 h 807449"/>
              <a:gd name="connsiteX6" fmla="*/ 12187 w 1035535"/>
              <a:gd name="connsiteY6" fmla="*/ 0 h 807449"/>
              <a:gd name="connsiteX0" fmla="*/ 1016121 w 1035535"/>
              <a:gd name="connsiteY0" fmla="*/ 13335 h 807449"/>
              <a:gd name="connsiteX1" fmla="*/ 776651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16121 w 1035535"/>
              <a:gd name="connsiteY0" fmla="*/ 13335 h 807449"/>
              <a:gd name="connsiteX1" fmla="*/ 619488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16121 w 1035535"/>
              <a:gd name="connsiteY0" fmla="*/ 13335 h 807449"/>
              <a:gd name="connsiteX1" fmla="*/ 619488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16121 w 1035535"/>
              <a:gd name="connsiteY0" fmla="*/ 13335 h 807449"/>
              <a:gd name="connsiteX1" fmla="*/ 619488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44696 w 1044696"/>
              <a:gd name="connsiteY0" fmla="*/ 0 h 832214"/>
              <a:gd name="connsiteX1" fmla="*/ 619488 w 1044696"/>
              <a:gd name="connsiteY1" fmla="*/ 506595 h 832214"/>
              <a:gd name="connsiteX2" fmla="*/ 1035535 w 1044696"/>
              <a:gd name="connsiteY2" fmla="*/ 506595 h 832214"/>
              <a:gd name="connsiteX3" fmla="*/ 517768 w 1044696"/>
              <a:gd name="connsiteY3" fmla="*/ 832214 h 832214"/>
              <a:gd name="connsiteX4" fmla="*/ 0 w 1044696"/>
              <a:gd name="connsiteY4" fmla="*/ 506595 h 832214"/>
              <a:gd name="connsiteX5" fmla="*/ 392234 w 1044696"/>
              <a:gd name="connsiteY5" fmla="*/ 511357 h 832214"/>
              <a:gd name="connsiteX6" fmla="*/ 12187 w 1044696"/>
              <a:gd name="connsiteY6" fmla="*/ 24765 h 832214"/>
              <a:gd name="connsiteX0" fmla="*/ 1032509 w 1032509"/>
              <a:gd name="connsiteY0" fmla="*/ 0 h 832214"/>
              <a:gd name="connsiteX1" fmla="*/ 607301 w 1032509"/>
              <a:gd name="connsiteY1" fmla="*/ 506595 h 832214"/>
              <a:gd name="connsiteX2" fmla="*/ 1023348 w 1032509"/>
              <a:gd name="connsiteY2" fmla="*/ 506595 h 832214"/>
              <a:gd name="connsiteX3" fmla="*/ 505581 w 1032509"/>
              <a:gd name="connsiteY3" fmla="*/ 832214 h 832214"/>
              <a:gd name="connsiteX4" fmla="*/ 237844 w 1032509"/>
              <a:gd name="connsiteY4" fmla="*/ 508976 h 832214"/>
              <a:gd name="connsiteX5" fmla="*/ 380047 w 1032509"/>
              <a:gd name="connsiteY5" fmla="*/ 511357 h 832214"/>
              <a:gd name="connsiteX6" fmla="*/ 0 w 1032509"/>
              <a:gd name="connsiteY6" fmla="*/ 24765 h 832214"/>
              <a:gd name="connsiteX0" fmla="*/ 1032509 w 1032509"/>
              <a:gd name="connsiteY0" fmla="*/ 0 h 832214"/>
              <a:gd name="connsiteX1" fmla="*/ 607301 w 1032509"/>
              <a:gd name="connsiteY1" fmla="*/ 506595 h 832214"/>
              <a:gd name="connsiteX2" fmla="*/ 804276 w 1032509"/>
              <a:gd name="connsiteY2" fmla="*/ 513741 h 832214"/>
              <a:gd name="connsiteX3" fmla="*/ 505581 w 1032509"/>
              <a:gd name="connsiteY3" fmla="*/ 832214 h 832214"/>
              <a:gd name="connsiteX4" fmla="*/ 237844 w 1032509"/>
              <a:gd name="connsiteY4" fmla="*/ 508976 h 832214"/>
              <a:gd name="connsiteX5" fmla="*/ 380047 w 1032509"/>
              <a:gd name="connsiteY5" fmla="*/ 511357 h 832214"/>
              <a:gd name="connsiteX6" fmla="*/ 0 w 1032509"/>
              <a:gd name="connsiteY6" fmla="*/ 24765 h 832214"/>
              <a:gd name="connsiteX0" fmla="*/ 1032509 w 1032509"/>
              <a:gd name="connsiteY0" fmla="*/ 0 h 722679"/>
              <a:gd name="connsiteX1" fmla="*/ 607301 w 1032509"/>
              <a:gd name="connsiteY1" fmla="*/ 506595 h 722679"/>
              <a:gd name="connsiteX2" fmla="*/ 804276 w 1032509"/>
              <a:gd name="connsiteY2" fmla="*/ 513741 h 722679"/>
              <a:gd name="connsiteX3" fmla="*/ 507965 w 1032509"/>
              <a:gd name="connsiteY3" fmla="*/ 722679 h 722679"/>
              <a:gd name="connsiteX4" fmla="*/ 237844 w 1032509"/>
              <a:gd name="connsiteY4" fmla="*/ 508976 h 722679"/>
              <a:gd name="connsiteX5" fmla="*/ 380047 w 1032509"/>
              <a:gd name="connsiteY5" fmla="*/ 511357 h 722679"/>
              <a:gd name="connsiteX6" fmla="*/ 0 w 1032509"/>
              <a:gd name="connsiteY6" fmla="*/ 24765 h 722679"/>
              <a:gd name="connsiteX0" fmla="*/ 1032509 w 1032509"/>
              <a:gd name="connsiteY0" fmla="*/ 0 h 722679"/>
              <a:gd name="connsiteX1" fmla="*/ 607301 w 1032509"/>
              <a:gd name="connsiteY1" fmla="*/ 506595 h 722679"/>
              <a:gd name="connsiteX2" fmla="*/ 804276 w 1032509"/>
              <a:gd name="connsiteY2" fmla="*/ 513741 h 722679"/>
              <a:gd name="connsiteX3" fmla="*/ 498440 w 1032509"/>
              <a:gd name="connsiteY3" fmla="*/ 722679 h 722679"/>
              <a:gd name="connsiteX4" fmla="*/ 237844 w 1032509"/>
              <a:gd name="connsiteY4" fmla="*/ 508976 h 722679"/>
              <a:gd name="connsiteX5" fmla="*/ 380047 w 1032509"/>
              <a:gd name="connsiteY5" fmla="*/ 511357 h 722679"/>
              <a:gd name="connsiteX6" fmla="*/ 0 w 1032509"/>
              <a:gd name="connsiteY6" fmla="*/ 24765 h 722679"/>
              <a:gd name="connsiteX0" fmla="*/ 1032509 w 1032509"/>
              <a:gd name="connsiteY0" fmla="*/ 0 h 722679"/>
              <a:gd name="connsiteX1" fmla="*/ 607301 w 1032509"/>
              <a:gd name="connsiteY1" fmla="*/ 506595 h 722679"/>
              <a:gd name="connsiteX2" fmla="*/ 792369 w 1032509"/>
              <a:gd name="connsiteY2" fmla="*/ 515732 h 722679"/>
              <a:gd name="connsiteX3" fmla="*/ 498440 w 1032509"/>
              <a:gd name="connsiteY3" fmla="*/ 722679 h 722679"/>
              <a:gd name="connsiteX4" fmla="*/ 237844 w 1032509"/>
              <a:gd name="connsiteY4" fmla="*/ 508976 h 722679"/>
              <a:gd name="connsiteX5" fmla="*/ 380047 w 1032509"/>
              <a:gd name="connsiteY5" fmla="*/ 511357 h 722679"/>
              <a:gd name="connsiteX6" fmla="*/ 0 w 1032509"/>
              <a:gd name="connsiteY6" fmla="*/ 24765 h 722679"/>
              <a:gd name="connsiteX0" fmla="*/ 1032509 w 1032509"/>
              <a:gd name="connsiteY0" fmla="*/ 0 h 720688"/>
              <a:gd name="connsiteX1" fmla="*/ 607301 w 1032509"/>
              <a:gd name="connsiteY1" fmla="*/ 506595 h 720688"/>
              <a:gd name="connsiteX2" fmla="*/ 792369 w 1032509"/>
              <a:gd name="connsiteY2" fmla="*/ 515732 h 720688"/>
              <a:gd name="connsiteX3" fmla="*/ 503202 w 1032509"/>
              <a:gd name="connsiteY3" fmla="*/ 720688 h 720688"/>
              <a:gd name="connsiteX4" fmla="*/ 237844 w 1032509"/>
              <a:gd name="connsiteY4" fmla="*/ 508976 h 720688"/>
              <a:gd name="connsiteX5" fmla="*/ 380047 w 1032509"/>
              <a:gd name="connsiteY5" fmla="*/ 511357 h 720688"/>
              <a:gd name="connsiteX6" fmla="*/ 0 w 1032509"/>
              <a:gd name="connsiteY6" fmla="*/ 24765 h 720688"/>
              <a:gd name="connsiteX0" fmla="*/ 1044414 w 1044414"/>
              <a:gd name="connsiteY0" fmla="*/ 0 h 720688"/>
              <a:gd name="connsiteX1" fmla="*/ 619206 w 1044414"/>
              <a:gd name="connsiteY1" fmla="*/ 506595 h 720688"/>
              <a:gd name="connsiteX2" fmla="*/ 804274 w 1044414"/>
              <a:gd name="connsiteY2" fmla="*/ 515732 h 720688"/>
              <a:gd name="connsiteX3" fmla="*/ 515107 w 1044414"/>
              <a:gd name="connsiteY3" fmla="*/ 720688 h 720688"/>
              <a:gd name="connsiteX4" fmla="*/ 249749 w 1044414"/>
              <a:gd name="connsiteY4" fmla="*/ 508976 h 720688"/>
              <a:gd name="connsiteX5" fmla="*/ 391952 w 1044414"/>
              <a:gd name="connsiteY5" fmla="*/ 511357 h 720688"/>
              <a:gd name="connsiteX6" fmla="*/ 0 w 1044414"/>
              <a:gd name="connsiteY6" fmla="*/ 4852 h 720688"/>
              <a:gd name="connsiteX0" fmla="*/ 1082514 w 1082514"/>
              <a:gd name="connsiteY0" fmla="*/ 0 h 722679"/>
              <a:gd name="connsiteX1" fmla="*/ 619206 w 1082514"/>
              <a:gd name="connsiteY1" fmla="*/ 508586 h 722679"/>
              <a:gd name="connsiteX2" fmla="*/ 804274 w 1082514"/>
              <a:gd name="connsiteY2" fmla="*/ 517723 h 722679"/>
              <a:gd name="connsiteX3" fmla="*/ 515107 w 1082514"/>
              <a:gd name="connsiteY3" fmla="*/ 722679 h 722679"/>
              <a:gd name="connsiteX4" fmla="*/ 249749 w 1082514"/>
              <a:gd name="connsiteY4" fmla="*/ 510967 h 722679"/>
              <a:gd name="connsiteX5" fmla="*/ 391952 w 1082514"/>
              <a:gd name="connsiteY5" fmla="*/ 513348 h 722679"/>
              <a:gd name="connsiteX6" fmla="*/ 0 w 1082514"/>
              <a:gd name="connsiteY6" fmla="*/ 6843 h 722679"/>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91952 w 1082514"/>
              <a:gd name="connsiteY5" fmla="*/ 513348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33080 w 1082514"/>
              <a:gd name="connsiteY4" fmla="*/ 526899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04274 w 1082514"/>
              <a:gd name="connsiteY2" fmla="*/ 517723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04274 w 1082514"/>
              <a:gd name="connsiteY2" fmla="*/ 517723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30468 w 1082514"/>
              <a:gd name="connsiteY2" fmla="*/ 531664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30468 w 1082514"/>
              <a:gd name="connsiteY2" fmla="*/ 531664 h 724672"/>
              <a:gd name="connsiteX3" fmla="*/ 534160 w 1082514"/>
              <a:gd name="connsiteY3" fmla="*/ 724672 h 724672"/>
              <a:gd name="connsiteX4" fmla="*/ 237842 w 1082514"/>
              <a:gd name="connsiteY4" fmla="*/ 532873 h 724672"/>
              <a:gd name="connsiteX5" fmla="*/ 434815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30468 w 1082514"/>
              <a:gd name="connsiteY2" fmla="*/ 531664 h 724672"/>
              <a:gd name="connsiteX3" fmla="*/ 534160 w 1082514"/>
              <a:gd name="connsiteY3" fmla="*/ 724672 h 724672"/>
              <a:gd name="connsiteX4" fmla="*/ 297373 w 1082514"/>
              <a:gd name="connsiteY4" fmla="*/ 532873 h 724672"/>
              <a:gd name="connsiteX5" fmla="*/ 434815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768555 w 1082514"/>
              <a:gd name="connsiteY2" fmla="*/ 531664 h 724672"/>
              <a:gd name="connsiteX3" fmla="*/ 534160 w 1082514"/>
              <a:gd name="connsiteY3" fmla="*/ 724672 h 724672"/>
              <a:gd name="connsiteX4" fmla="*/ 297373 w 1082514"/>
              <a:gd name="connsiteY4" fmla="*/ 532873 h 724672"/>
              <a:gd name="connsiteX5" fmla="*/ 434815 w 1082514"/>
              <a:gd name="connsiteY5" fmla="*/ 533263 h 724672"/>
              <a:gd name="connsiteX6" fmla="*/ 0 w 1082514"/>
              <a:gd name="connsiteY6" fmla="*/ 6843 h 724672"/>
              <a:gd name="connsiteX0" fmla="*/ 1082514 w 1082514"/>
              <a:gd name="connsiteY0" fmla="*/ 0 h 724672"/>
              <a:gd name="connsiteX1" fmla="*/ 638256 w 1082514"/>
              <a:gd name="connsiteY1" fmla="*/ 534476 h 724672"/>
              <a:gd name="connsiteX2" fmla="*/ 768555 w 1082514"/>
              <a:gd name="connsiteY2" fmla="*/ 531664 h 724672"/>
              <a:gd name="connsiteX3" fmla="*/ 534160 w 1082514"/>
              <a:gd name="connsiteY3" fmla="*/ 724672 h 724672"/>
              <a:gd name="connsiteX4" fmla="*/ 297373 w 1082514"/>
              <a:gd name="connsiteY4" fmla="*/ 532873 h 724672"/>
              <a:gd name="connsiteX5" fmla="*/ 434815 w 1082514"/>
              <a:gd name="connsiteY5" fmla="*/ 533263 h 724672"/>
              <a:gd name="connsiteX6" fmla="*/ 0 w 1082514"/>
              <a:gd name="connsiteY6" fmla="*/ 6843 h 724672"/>
              <a:gd name="connsiteX0" fmla="*/ 901769 w 901769"/>
              <a:gd name="connsiteY0" fmla="*/ 0 h 770727"/>
              <a:gd name="connsiteX1" fmla="*/ 638256 w 901769"/>
              <a:gd name="connsiteY1" fmla="*/ 580531 h 770727"/>
              <a:gd name="connsiteX2" fmla="*/ 768555 w 901769"/>
              <a:gd name="connsiteY2" fmla="*/ 577719 h 770727"/>
              <a:gd name="connsiteX3" fmla="*/ 534160 w 901769"/>
              <a:gd name="connsiteY3" fmla="*/ 770727 h 770727"/>
              <a:gd name="connsiteX4" fmla="*/ 297373 w 901769"/>
              <a:gd name="connsiteY4" fmla="*/ 578928 h 770727"/>
              <a:gd name="connsiteX5" fmla="*/ 434815 w 901769"/>
              <a:gd name="connsiteY5" fmla="*/ 579318 h 770727"/>
              <a:gd name="connsiteX6" fmla="*/ 0 w 901769"/>
              <a:gd name="connsiteY6" fmla="*/ 52898 h 770727"/>
              <a:gd name="connsiteX0" fmla="*/ 604396 w 604396"/>
              <a:gd name="connsiteY0" fmla="*/ 33318 h 804045"/>
              <a:gd name="connsiteX1" fmla="*/ 340883 w 604396"/>
              <a:gd name="connsiteY1" fmla="*/ 613849 h 804045"/>
              <a:gd name="connsiteX2" fmla="*/ 471182 w 604396"/>
              <a:gd name="connsiteY2" fmla="*/ 611037 h 804045"/>
              <a:gd name="connsiteX3" fmla="*/ 236787 w 604396"/>
              <a:gd name="connsiteY3" fmla="*/ 804045 h 804045"/>
              <a:gd name="connsiteX4" fmla="*/ 0 w 604396"/>
              <a:gd name="connsiteY4" fmla="*/ 612246 h 804045"/>
              <a:gd name="connsiteX5" fmla="*/ 137442 w 604396"/>
              <a:gd name="connsiteY5" fmla="*/ 612636 h 804045"/>
              <a:gd name="connsiteX6" fmla="*/ 108241 w 604396"/>
              <a:gd name="connsiteY6" fmla="*/ 0 h 8040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04396" h="804045">
                <a:moveTo>
                  <a:pt x="604396" y="33318"/>
                </a:moveTo>
                <a:cubicBezTo>
                  <a:pt x="310260" y="260920"/>
                  <a:pt x="430232" y="429109"/>
                  <a:pt x="340883" y="613849"/>
                </a:cubicBezTo>
                <a:lnTo>
                  <a:pt x="471182" y="611037"/>
                </a:lnTo>
                <a:lnTo>
                  <a:pt x="236787" y="804045"/>
                </a:lnTo>
                <a:lnTo>
                  <a:pt x="0" y="612246"/>
                </a:lnTo>
                <a:lnTo>
                  <a:pt x="137442" y="612636"/>
                </a:lnTo>
                <a:cubicBezTo>
                  <a:pt x="137442" y="456471"/>
                  <a:pt x="108241" y="0"/>
                  <a:pt x="108241" y="0"/>
                </a:cubicBezTo>
              </a:path>
            </a:pathLst>
          </a:custGeom>
          <a:gradFill flip="none" rotWithShape="1">
            <a:gsLst>
              <a:gs pos="15000">
                <a:srgbClr val="A6D2FF"/>
              </a:gs>
              <a:gs pos="100000">
                <a:schemeClr val="bg1">
                  <a:alpha val="0"/>
                </a:schemeClr>
              </a:gs>
            </a:gsLst>
            <a:lin ang="16200000" scaled="1"/>
            <a:tileRect/>
          </a:gradFill>
          <a:ln w="19050">
            <a:gradFill flip="none" rotWithShape="1">
              <a:gsLst>
                <a:gs pos="100000">
                  <a:schemeClr val="bg1">
                    <a:lumMod val="100000"/>
                    <a:alpha val="0"/>
                  </a:schemeClr>
                </a:gs>
                <a:gs pos="31000">
                  <a:srgbClr val="A6D2FF"/>
                </a:gs>
              </a:gsLst>
              <a:lin ang="162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spcBef>
                <a:spcPts val="0"/>
              </a:spcBef>
              <a:spcAft>
                <a:spcPts val="0"/>
              </a:spcAft>
            </a:pPr>
            <a:endParaRPr lang="en-US" altLang="zh-CN" sz="18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32" name="直接箭头连接符 31"/>
          <p:cNvCxnSpPr/>
          <p:nvPr/>
        </p:nvCxnSpPr>
        <p:spPr>
          <a:xfrm>
            <a:off x="7260829" y="1601342"/>
            <a:ext cx="799729" cy="545265"/>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5" name="直接箭头连接符 34"/>
          <p:cNvCxnSpPr/>
          <p:nvPr/>
        </p:nvCxnSpPr>
        <p:spPr>
          <a:xfrm>
            <a:off x="8673466" y="2286504"/>
            <a:ext cx="635426" cy="10441"/>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950661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a:xfrm>
            <a:off x="451877" y="1242453"/>
            <a:ext cx="11306175" cy="930542"/>
          </a:xfrm>
        </p:spPr>
        <p:txBody>
          <a:bodyPr/>
          <a:lstStyle/>
          <a:p>
            <a:pPr marL="0" indent="0">
              <a:buNone/>
            </a:pPr>
            <a:r>
              <a:rPr lang="en-US" sz="2000" dirty="0" smtClean="0"/>
              <a:t>A network device that provides the routing function maintains two important data tables: Routing Information Base (RIB) and </a:t>
            </a:r>
            <a:r>
              <a:rPr lang="en-US" altLang="zh-CN" sz="2000" dirty="0" smtClean="0"/>
              <a:t>Forwarding Information Base (FIB).</a:t>
            </a:r>
            <a:endParaRPr lang="en-US" altLang="zh-CN" sz="2000" dirty="0" smtClean="0">
              <a:sym typeface="Huawei Sans" panose="020C0503030203020204" pitchFamily="34" charset="0"/>
            </a:endParaRPr>
          </a:p>
        </p:txBody>
      </p:sp>
      <p:sp>
        <p:nvSpPr>
          <p:cNvPr id="2" name="标题 1"/>
          <p:cNvSpPr>
            <a:spLocks noGrp="1"/>
          </p:cNvSpPr>
          <p:nvPr>
            <p:ph type="title"/>
          </p:nvPr>
        </p:nvSpPr>
        <p:spPr/>
        <p:txBody>
          <a:bodyPr/>
          <a:lstStyle/>
          <a:p>
            <a:r>
              <a:rPr lang="en-US" smtClean="0"/>
              <a:t>RIB and FIB</a:t>
            </a:r>
            <a:endParaRPr lang="en-US" altLang="zh-CN" dirty="0">
              <a:sym typeface="Huawei Sans" panose="020C0503030203020204" pitchFamily="34" charset="0"/>
            </a:endParaRPr>
          </a:p>
        </p:txBody>
      </p:sp>
      <p:sp>
        <p:nvSpPr>
          <p:cNvPr id="4" name="矩形 3"/>
          <p:cNvSpPr/>
          <p:nvPr/>
        </p:nvSpPr>
        <p:spPr>
          <a:xfrm>
            <a:off x="1279854" y="2401553"/>
            <a:ext cx="6496670" cy="3530896"/>
          </a:xfrm>
          <a:prstGeom prst="rect">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 name="矩形 4"/>
          <p:cNvSpPr/>
          <p:nvPr/>
        </p:nvSpPr>
        <p:spPr>
          <a:xfrm>
            <a:off x="3932000" y="2486824"/>
            <a:ext cx="1203665" cy="360608"/>
          </a:xfrm>
          <a:prstGeom prst="rect">
            <a:avLst/>
          </a:prstGeom>
          <a:solidFill>
            <a:schemeClr val="bg1">
              <a:lumMod val="9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fontAlgn="ctr"/>
            <a:r>
              <a:rPr lang="en-US" sz="1200" dirty="0" smtClean="0">
                <a:solidFill>
                  <a:schemeClr val="bg1">
                    <a:lumMod val="50000"/>
                  </a:schemeClr>
                </a:solidFill>
                <a:latin typeface="Huawei Sans" panose="020C0503030203020204" pitchFamily="34" charset="0"/>
              </a:rPr>
              <a:t>OSPF process 1</a:t>
            </a:r>
            <a:endParaRPr lang="en-US" altLang="zh-CN" sz="12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 name="矩形 7"/>
          <p:cNvSpPr/>
          <p:nvPr/>
        </p:nvSpPr>
        <p:spPr>
          <a:xfrm>
            <a:off x="6482276" y="2486824"/>
            <a:ext cx="1203665" cy="360608"/>
          </a:xfrm>
          <a:prstGeom prst="rect">
            <a:avLst/>
          </a:prstGeom>
          <a:solidFill>
            <a:schemeClr val="bg1">
              <a:lumMod val="9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smtClean="0">
                <a:solidFill>
                  <a:schemeClr val="bg1">
                    <a:lumMod val="50000"/>
                  </a:schemeClr>
                </a:solidFill>
                <a:latin typeface="Huawei Sans" panose="020C0503030203020204" pitchFamily="34" charset="0"/>
              </a:rPr>
              <a:t>IS-IS process 1</a:t>
            </a:r>
            <a:endParaRPr lang="en-US" altLang="zh-CN" sz="12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 name="矩形 8"/>
          <p:cNvSpPr/>
          <p:nvPr/>
        </p:nvSpPr>
        <p:spPr>
          <a:xfrm>
            <a:off x="3932000" y="2965579"/>
            <a:ext cx="1203665" cy="450000"/>
          </a:xfrm>
          <a:prstGeom prst="rect">
            <a:avLst/>
          </a:prstGeom>
          <a:solidFill>
            <a:srgbClr val="F4FBFE"/>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fontAlgn="ctr"/>
            <a:r>
              <a:rPr lang="en-US" sz="1200" dirty="0" smtClean="0">
                <a:solidFill>
                  <a:schemeClr val="bg1">
                    <a:lumMod val="50000"/>
                  </a:schemeClr>
                </a:solidFill>
                <a:latin typeface="Huawei Sans" panose="020C0503030203020204" pitchFamily="34" charset="0"/>
              </a:rPr>
              <a:t>OSPF process 1</a:t>
            </a:r>
          </a:p>
          <a:p>
            <a:pPr algn="ctr" fontAlgn="ctr"/>
            <a:r>
              <a:rPr lang="en-US" sz="1200" dirty="0" smtClean="0">
                <a:solidFill>
                  <a:schemeClr val="bg1">
                    <a:lumMod val="50000"/>
                  </a:schemeClr>
                </a:solidFill>
                <a:latin typeface="Huawei Sans" panose="020C0503030203020204" pitchFamily="34" charset="0"/>
              </a:rPr>
              <a:t>RIB table</a:t>
            </a:r>
            <a:endParaRPr lang="en-US" altLang="zh-CN" sz="12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 name="矩形 9"/>
          <p:cNvSpPr/>
          <p:nvPr/>
        </p:nvSpPr>
        <p:spPr>
          <a:xfrm>
            <a:off x="6482276" y="2965579"/>
            <a:ext cx="1203665" cy="450000"/>
          </a:xfrm>
          <a:prstGeom prst="rect">
            <a:avLst/>
          </a:prstGeom>
          <a:solidFill>
            <a:srgbClr val="F4FBFE"/>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fontAlgn="ctr"/>
            <a:r>
              <a:rPr lang="en-US" sz="1200" dirty="0" smtClean="0">
                <a:solidFill>
                  <a:schemeClr val="bg1">
                    <a:lumMod val="50000"/>
                  </a:schemeClr>
                </a:solidFill>
                <a:latin typeface="Huawei Sans" panose="020C0503030203020204" pitchFamily="34" charset="0"/>
              </a:rPr>
              <a:t>IS-IS process 1</a:t>
            </a:r>
          </a:p>
          <a:p>
            <a:pPr algn="ctr" fontAlgn="ctr"/>
            <a:r>
              <a:rPr lang="en-US" sz="1200" dirty="0" smtClean="0">
                <a:solidFill>
                  <a:schemeClr val="bg1">
                    <a:lumMod val="50000"/>
                  </a:schemeClr>
                </a:solidFill>
                <a:latin typeface="Huawei Sans" panose="020C0503030203020204" pitchFamily="34" charset="0"/>
              </a:rPr>
              <a:t>RIB table</a:t>
            </a:r>
            <a:endParaRPr lang="en-US" altLang="zh-CN" sz="12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 name="下箭头 63"/>
          <p:cNvSpPr/>
          <p:nvPr/>
        </p:nvSpPr>
        <p:spPr>
          <a:xfrm rot="10800000" flipV="1">
            <a:off x="1380286" y="3459603"/>
            <a:ext cx="6305654" cy="829446"/>
          </a:xfrm>
          <a:custGeom>
            <a:avLst/>
            <a:gdLst>
              <a:gd name="connsiteX0" fmla="*/ 0 w 1035535"/>
              <a:gd name="connsiteY0" fmla="*/ 468495 h 794114"/>
              <a:gd name="connsiteX1" fmla="*/ 258884 w 1035535"/>
              <a:gd name="connsiteY1" fmla="*/ 468495 h 794114"/>
              <a:gd name="connsiteX2" fmla="*/ 258884 w 1035535"/>
              <a:gd name="connsiteY2" fmla="*/ 0 h 794114"/>
              <a:gd name="connsiteX3" fmla="*/ 776651 w 1035535"/>
              <a:gd name="connsiteY3" fmla="*/ 0 h 794114"/>
              <a:gd name="connsiteX4" fmla="*/ 776651 w 1035535"/>
              <a:gd name="connsiteY4" fmla="*/ 468495 h 794114"/>
              <a:gd name="connsiteX5" fmla="*/ 1035535 w 1035535"/>
              <a:gd name="connsiteY5" fmla="*/ 468495 h 794114"/>
              <a:gd name="connsiteX6" fmla="*/ 517768 w 1035535"/>
              <a:gd name="connsiteY6" fmla="*/ 794114 h 794114"/>
              <a:gd name="connsiteX7" fmla="*/ 0 w 1035535"/>
              <a:gd name="connsiteY7" fmla="*/ 468495 h 794114"/>
              <a:gd name="connsiteX0" fmla="*/ 258884 w 1035535"/>
              <a:gd name="connsiteY0" fmla="*/ 0 h 794114"/>
              <a:gd name="connsiteX1" fmla="*/ 776651 w 1035535"/>
              <a:gd name="connsiteY1" fmla="*/ 0 h 794114"/>
              <a:gd name="connsiteX2" fmla="*/ 776651 w 1035535"/>
              <a:gd name="connsiteY2" fmla="*/ 468495 h 794114"/>
              <a:gd name="connsiteX3" fmla="*/ 1035535 w 1035535"/>
              <a:gd name="connsiteY3" fmla="*/ 468495 h 794114"/>
              <a:gd name="connsiteX4" fmla="*/ 517768 w 1035535"/>
              <a:gd name="connsiteY4" fmla="*/ 794114 h 794114"/>
              <a:gd name="connsiteX5" fmla="*/ 0 w 1035535"/>
              <a:gd name="connsiteY5" fmla="*/ 468495 h 794114"/>
              <a:gd name="connsiteX6" fmla="*/ 258884 w 1035535"/>
              <a:gd name="connsiteY6" fmla="*/ 468495 h 794114"/>
              <a:gd name="connsiteX7" fmla="*/ 350324 w 1035535"/>
              <a:gd name="connsiteY7" fmla="*/ 91440 h 794114"/>
              <a:gd name="connsiteX0" fmla="*/ 258884 w 1035535"/>
              <a:gd name="connsiteY0" fmla="*/ 0 h 794114"/>
              <a:gd name="connsiteX1" fmla="*/ 776651 w 1035535"/>
              <a:gd name="connsiteY1" fmla="*/ 468495 h 794114"/>
              <a:gd name="connsiteX2" fmla="*/ 1035535 w 1035535"/>
              <a:gd name="connsiteY2" fmla="*/ 468495 h 794114"/>
              <a:gd name="connsiteX3" fmla="*/ 517768 w 1035535"/>
              <a:gd name="connsiteY3" fmla="*/ 794114 h 794114"/>
              <a:gd name="connsiteX4" fmla="*/ 0 w 1035535"/>
              <a:gd name="connsiteY4" fmla="*/ 468495 h 794114"/>
              <a:gd name="connsiteX5" fmla="*/ 258884 w 1035535"/>
              <a:gd name="connsiteY5" fmla="*/ 468495 h 794114"/>
              <a:gd name="connsiteX6" fmla="*/ 350324 w 1035535"/>
              <a:gd name="connsiteY6" fmla="*/ 91440 h 794114"/>
              <a:gd name="connsiteX0" fmla="*/ 1016121 w 1035535"/>
              <a:gd name="connsiteY0" fmla="*/ 0 h 794114"/>
              <a:gd name="connsiteX1" fmla="*/ 776651 w 1035535"/>
              <a:gd name="connsiteY1" fmla="*/ 468495 h 794114"/>
              <a:gd name="connsiteX2" fmla="*/ 1035535 w 1035535"/>
              <a:gd name="connsiteY2" fmla="*/ 468495 h 794114"/>
              <a:gd name="connsiteX3" fmla="*/ 517768 w 1035535"/>
              <a:gd name="connsiteY3" fmla="*/ 794114 h 794114"/>
              <a:gd name="connsiteX4" fmla="*/ 0 w 1035535"/>
              <a:gd name="connsiteY4" fmla="*/ 468495 h 794114"/>
              <a:gd name="connsiteX5" fmla="*/ 258884 w 1035535"/>
              <a:gd name="connsiteY5" fmla="*/ 468495 h 794114"/>
              <a:gd name="connsiteX6" fmla="*/ 350324 w 1035535"/>
              <a:gd name="connsiteY6" fmla="*/ 91440 h 794114"/>
              <a:gd name="connsiteX0" fmla="*/ 1018222 w 1037636"/>
              <a:gd name="connsiteY0" fmla="*/ 0 h 794114"/>
              <a:gd name="connsiteX1" fmla="*/ 778752 w 1037636"/>
              <a:gd name="connsiteY1" fmla="*/ 468495 h 794114"/>
              <a:gd name="connsiteX2" fmla="*/ 1037636 w 1037636"/>
              <a:gd name="connsiteY2" fmla="*/ 468495 h 794114"/>
              <a:gd name="connsiteX3" fmla="*/ 519869 w 1037636"/>
              <a:gd name="connsiteY3" fmla="*/ 794114 h 794114"/>
              <a:gd name="connsiteX4" fmla="*/ 2101 w 1037636"/>
              <a:gd name="connsiteY4" fmla="*/ 468495 h 794114"/>
              <a:gd name="connsiteX5" fmla="*/ 260985 w 1037636"/>
              <a:gd name="connsiteY5" fmla="*/ 468495 h 794114"/>
              <a:gd name="connsiteX6" fmla="*/ 0 w 1037636"/>
              <a:gd name="connsiteY6" fmla="*/ 86678 h 794114"/>
              <a:gd name="connsiteX0" fmla="*/ 1027747 w 1047161"/>
              <a:gd name="connsiteY0" fmla="*/ 0 h 794114"/>
              <a:gd name="connsiteX1" fmla="*/ 788277 w 1047161"/>
              <a:gd name="connsiteY1" fmla="*/ 468495 h 794114"/>
              <a:gd name="connsiteX2" fmla="*/ 1047161 w 1047161"/>
              <a:gd name="connsiteY2" fmla="*/ 468495 h 794114"/>
              <a:gd name="connsiteX3" fmla="*/ 529394 w 1047161"/>
              <a:gd name="connsiteY3" fmla="*/ 794114 h 794114"/>
              <a:gd name="connsiteX4" fmla="*/ 11626 w 1047161"/>
              <a:gd name="connsiteY4" fmla="*/ 468495 h 794114"/>
              <a:gd name="connsiteX5" fmla="*/ 270510 w 1047161"/>
              <a:gd name="connsiteY5" fmla="*/ 468495 h 794114"/>
              <a:gd name="connsiteX6" fmla="*/ 0 w 1047161"/>
              <a:gd name="connsiteY6" fmla="*/ 10478 h 794114"/>
              <a:gd name="connsiteX0" fmla="*/ 1016121 w 1035535"/>
              <a:gd name="connsiteY0" fmla="*/ 13335 h 807449"/>
              <a:gd name="connsiteX1" fmla="*/ 776651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258884 w 1035535"/>
              <a:gd name="connsiteY5" fmla="*/ 481830 h 807449"/>
              <a:gd name="connsiteX6" fmla="*/ 12187 w 1035535"/>
              <a:gd name="connsiteY6" fmla="*/ 0 h 807449"/>
              <a:gd name="connsiteX0" fmla="*/ 1016121 w 1035535"/>
              <a:gd name="connsiteY0" fmla="*/ 13335 h 807449"/>
              <a:gd name="connsiteX1" fmla="*/ 776651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16121 w 1035535"/>
              <a:gd name="connsiteY0" fmla="*/ 13335 h 807449"/>
              <a:gd name="connsiteX1" fmla="*/ 619488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16121 w 1035535"/>
              <a:gd name="connsiteY0" fmla="*/ 13335 h 807449"/>
              <a:gd name="connsiteX1" fmla="*/ 619488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16121 w 1035535"/>
              <a:gd name="connsiteY0" fmla="*/ 13335 h 807449"/>
              <a:gd name="connsiteX1" fmla="*/ 619488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44696 w 1044696"/>
              <a:gd name="connsiteY0" fmla="*/ 0 h 832214"/>
              <a:gd name="connsiteX1" fmla="*/ 619488 w 1044696"/>
              <a:gd name="connsiteY1" fmla="*/ 506595 h 832214"/>
              <a:gd name="connsiteX2" fmla="*/ 1035535 w 1044696"/>
              <a:gd name="connsiteY2" fmla="*/ 506595 h 832214"/>
              <a:gd name="connsiteX3" fmla="*/ 517768 w 1044696"/>
              <a:gd name="connsiteY3" fmla="*/ 832214 h 832214"/>
              <a:gd name="connsiteX4" fmla="*/ 0 w 1044696"/>
              <a:gd name="connsiteY4" fmla="*/ 506595 h 832214"/>
              <a:gd name="connsiteX5" fmla="*/ 392234 w 1044696"/>
              <a:gd name="connsiteY5" fmla="*/ 511357 h 832214"/>
              <a:gd name="connsiteX6" fmla="*/ 12187 w 1044696"/>
              <a:gd name="connsiteY6" fmla="*/ 24765 h 832214"/>
              <a:gd name="connsiteX0" fmla="*/ 1032509 w 1032509"/>
              <a:gd name="connsiteY0" fmla="*/ 0 h 832214"/>
              <a:gd name="connsiteX1" fmla="*/ 607301 w 1032509"/>
              <a:gd name="connsiteY1" fmla="*/ 506595 h 832214"/>
              <a:gd name="connsiteX2" fmla="*/ 1023348 w 1032509"/>
              <a:gd name="connsiteY2" fmla="*/ 506595 h 832214"/>
              <a:gd name="connsiteX3" fmla="*/ 505581 w 1032509"/>
              <a:gd name="connsiteY3" fmla="*/ 832214 h 832214"/>
              <a:gd name="connsiteX4" fmla="*/ 237844 w 1032509"/>
              <a:gd name="connsiteY4" fmla="*/ 508976 h 832214"/>
              <a:gd name="connsiteX5" fmla="*/ 380047 w 1032509"/>
              <a:gd name="connsiteY5" fmla="*/ 511357 h 832214"/>
              <a:gd name="connsiteX6" fmla="*/ 0 w 1032509"/>
              <a:gd name="connsiteY6" fmla="*/ 24765 h 832214"/>
              <a:gd name="connsiteX0" fmla="*/ 1032509 w 1032509"/>
              <a:gd name="connsiteY0" fmla="*/ 0 h 832214"/>
              <a:gd name="connsiteX1" fmla="*/ 607301 w 1032509"/>
              <a:gd name="connsiteY1" fmla="*/ 506595 h 832214"/>
              <a:gd name="connsiteX2" fmla="*/ 804276 w 1032509"/>
              <a:gd name="connsiteY2" fmla="*/ 513741 h 832214"/>
              <a:gd name="connsiteX3" fmla="*/ 505581 w 1032509"/>
              <a:gd name="connsiteY3" fmla="*/ 832214 h 832214"/>
              <a:gd name="connsiteX4" fmla="*/ 237844 w 1032509"/>
              <a:gd name="connsiteY4" fmla="*/ 508976 h 832214"/>
              <a:gd name="connsiteX5" fmla="*/ 380047 w 1032509"/>
              <a:gd name="connsiteY5" fmla="*/ 511357 h 832214"/>
              <a:gd name="connsiteX6" fmla="*/ 0 w 1032509"/>
              <a:gd name="connsiteY6" fmla="*/ 24765 h 832214"/>
              <a:gd name="connsiteX0" fmla="*/ 1032509 w 1032509"/>
              <a:gd name="connsiteY0" fmla="*/ 0 h 722679"/>
              <a:gd name="connsiteX1" fmla="*/ 607301 w 1032509"/>
              <a:gd name="connsiteY1" fmla="*/ 506595 h 722679"/>
              <a:gd name="connsiteX2" fmla="*/ 804276 w 1032509"/>
              <a:gd name="connsiteY2" fmla="*/ 513741 h 722679"/>
              <a:gd name="connsiteX3" fmla="*/ 507965 w 1032509"/>
              <a:gd name="connsiteY3" fmla="*/ 722679 h 722679"/>
              <a:gd name="connsiteX4" fmla="*/ 237844 w 1032509"/>
              <a:gd name="connsiteY4" fmla="*/ 508976 h 722679"/>
              <a:gd name="connsiteX5" fmla="*/ 380047 w 1032509"/>
              <a:gd name="connsiteY5" fmla="*/ 511357 h 722679"/>
              <a:gd name="connsiteX6" fmla="*/ 0 w 1032509"/>
              <a:gd name="connsiteY6" fmla="*/ 24765 h 722679"/>
              <a:gd name="connsiteX0" fmla="*/ 1032509 w 1032509"/>
              <a:gd name="connsiteY0" fmla="*/ 0 h 722679"/>
              <a:gd name="connsiteX1" fmla="*/ 607301 w 1032509"/>
              <a:gd name="connsiteY1" fmla="*/ 506595 h 722679"/>
              <a:gd name="connsiteX2" fmla="*/ 804276 w 1032509"/>
              <a:gd name="connsiteY2" fmla="*/ 513741 h 722679"/>
              <a:gd name="connsiteX3" fmla="*/ 498440 w 1032509"/>
              <a:gd name="connsiteY3" fmla="*/ 722679 h 722679"/>
              <a:gd name="connsiteX4" fmla="*/ 237844 w 1032509"/>
              <a:gd name="connsiteY4" fmla="*/ 508976 h 722679"/>
              <a:gd name="connsiteX5" fmla="*/ 380047 w 1032509"/>
              <a:gd name="connsiteY5" fmla="*/ 511357 h 722679"/>
              <a:gd name="connsiteX6" fmla="*/ 0 w 1032509"/>
              <a:gd name="connsiteY6" fmla="*/ 24765 h 722679"/>
              <a:gd name="connsiteX0" fmla="*/ 1032509 w 1032509"/>
              <a:gd name="connsiteY0" fmla="*/ 0 h 722679"/>
              <a:gd name="connsiteX1" fmla="*/ 607301 w 1032509"/>
              <a:gd name="connsiteY1" fmla="*/ 506595 h 722679"/>
              <a:gd name="connsiteX2" fmla="*/ 792369 w 1032509"/>
              <a:gd name="connsiteY2" fmla="*/ 515732 h 722679"/>
              <a:gd name="connsiteX3" fmla="*/ 498440 w 1032509"/>
              <a:gd name="connsiteY3" fmla="*/ 722679 h 722679"/>
              <a:gd name="connsiteX4" fmla="*/ 237844 w 1032509"/>
              <a:gd name="connsiteY4" fmla="*/ 508976 h 722679"/>
              <a:gd name="connsiteX5" fmla="*/ 380047 w 1032509"/>
              <a:gd name="connsiteY5" fmla="*/ 511357 h 722679"/>
              <a:gd name="connsiteX6" fmla="*/ 0 w 1032509"/>
              <a:gd name="connsiteY6" fmla="*/ 24765 h 722679"/>
              <a:gd name="connsiteX0" fmla="*/ 1032509 w 1032509"/>
              <a:gd name="connsiteY0" fmla="*/ 0 h 720688"/>
              <a:gd name="connsiteX1" fmla="*/ 607301 w 1032509"/>
              <a:gd name="connsiteY1" fmla="*/ 506595 h 720688"/>
              <a:gd name="connsiteX2" fmla="*/ 792369 w 1032509"/>
              <a:gd name="connsiteY2" fmla="*/ 515732 h 720688"/>
              <a:gd name="connsiteX3" fmla="*/ 503202 w 1032509"/>
              <a:gd name="connsiteY3" fmla="*/ 720688 h 720688"/>
              <a:gd name="connsiteX4" fmla="*/ 237844 w 1032509"/>
              <a:gd name="connsiteY4" fmla="*/ 508976 h 720688"/>
              <a:gd name="connsiteX5" fmla="*/ 380047 w 1032509"/>
              <a:gd name="connsiteY5" fmla="*/ 511357 h 720688"/>
              <a:gd name="connsiteX6" fmla="*/ 0 w 1032509"/>
              <a:gd name="connsiteY6" fmla="*/ 24765 h 720688"/>
              <a:gd name="connsiteX0" fmla="*/ 1044414 w 1044414"/>
              <a:gd name="connsiteY0" fmla="*/ 0 h 720688"/>
              <a:gd name="connsiteX1" fmla="*/ 619206 w 1044414"/>
              <a:gd name="connsiteY1" fmla="*/ 506595 h 720688"/>
              <a:gd name="connsiteX2" fmla="*/ 804274 w 1044414"/>
              <a:gd name="connsiteY2" fmla="*/ 515732 h 720688"/>
              <a:gd name="connsiteX3" fmla="*/ 515107 w 1044414"/>
              <a:gd name="connsiteY3" fmla="*/ 720688 h 720688"/>
              <a:gd name="connsiteX4" fmla="*/ 249749 w 1044414"/>
              <a:gd name="connsiteY4" fmla="*/ 508976 h 720688"/>
              <a:gd name="connsiteX5" fmla="*/ 391952 w 1044414"/>
              <a:gd name="connsiteY5" fmla="*/ 511357 h 720688"/>
              <a:gd name="connsiteX6" fmla="*/ 0 w 1044414"/>
              <a:gd name="connsiteY6" fmla="*/ 4852 h 720688"/>
              <a:gd name="connsiteX0" fmla="*/ 1082514 w 1082514"/>
              <a:gd name="connsiteY0" fmla="*/ 0 h 722679"/>
              <a:gd name="connsiteX1" fmla="*/ 619206 w 1082514"/>
              <a:gd name="connsiteY1" fmla="*/ 508586 h 722679"/>
              <a:gd name="connsiteX2" fmla="*/ 804274 w 1082514"/>
              <a:gd name="connsiteY2" fmla="*/ 517723 h 722679"/>
              <a:gd name="connsiteX3" fmla="*/ 515107 w 1082514"/>
              <a:gd name="connsiteY3" fmla="*/ 722679 h 722679"/>
              <a:gd name="connsiteX4" fmla="*/ 249749 w 1082514"/>
              <a:gd name="connsiteY4" fmla="*/ 510967 h 722679"/>
              <a:gd name="connsiteX5" fmla="*/ 391952 w 1082514"/>
              <a:gd name="connsiteY5" fmla="*/ 513348 h 722679"/>
              <a:gd name="connsiteX6" fmla="*/ 0 w 1082514"/>
              <a:gd name="connsiteY6" fmla="*/ 6843 h 722679"/>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91952 w 1082514"/>
              <a:gd name="connsiteY5" fmla="*/ 513348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33080 w 1082514"/>
              <a:gd name="connsiteY4" fmla="*/ 526899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04274 w 1082514"/>
              <a:gd name="connsiteY2" fmla="*/ 517723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04274 w 1082514"/>
              <a:gd name="connsiteY2" fmla="*/ 517723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30468 w 1082514"/>
              <a:gd name="connsiteY2" fmla="*/ 531664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30468 w 1082514"/>
              <a:gd name="connsiteY2" fmla="*/ 531664 h 724672"/>
              <a:gd name="connsiteX3" fmla="*/ 534160 w 1082514"/>
              <a:gd name="connsiteY3" fmla="*/ 724672 h 724672"/>
              <a:gd name="connsiteX4" fmla="*/ 237842 w 1082514"/>
              <a:gd name="connsiteY4" fmla="*/ 532873 h 724672"/>
              <a:gd name="connsiteX5" fmla="*/ 434815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30468 w 1082514"/>
              <a:gd name="connsiteY2" fmla="*/ 531664 h 724672"/>
              <a:gd name="connsiteX3" fmla="*/ 534160 w 1082514"/>
              <a:gd name="connsiteY3" fmla="*/ 724672 h 724672"/>
              <a:gd name="connsiteX4" fmla="*/ 297373 w 1082514"/>
              <a:gd name="connsiteY4" fmla="*/ 532873 h 724672"/>
              <a:gd name="connsiteX5" fmla="*/ 434815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768555 w 1082514"/>
              <a:gd name="connsiteY2" fmla="*/ 531664 h 724672"/>
              <a:gd name="connsiteX3" fmla="*/ 534160 w 1082514"/>
              <a:gd name="connsiteY3" fmla="*/ 724672 h 724672"/>
              <a:gd name="connsiteX4" fmla="*/ 297373 w 1082514"/>
              <a:gd name="connsiteY4" fmla="*/ 532873 h 724672"/>
              <a:gd name="connsiteX5" fmla="*/ 434815 w 1082514"/>
              <a:gd name="connsiteY5" fmla="*/ 533263 h 724672"/>
              <a:gd name="connsiteX6" fmla="*/ 0 w 1082514"/>
              <a:gd name="connsiteY6" fmla="*/ 6843 h 724672"/>
              <a:gd name="connsiteX0" fmla="*/ 1082514 w 1082514"/>
              <a:gd name="connsiteY0" fmla="*/ 0 h 724672"/>
              <a:gd name="connsiteX1" fmla="*/ 638256 w 1082514"/>
              <a:gd name="connsiteY1" fmla="*/ 534476 h 724672"/>
              <a:gd name="connsiteX2" fmla="*/ 768555 w 1082514"/>
              <a:gd name="connsiteY2" fmla="*/ 531664 h 724672"/>
              <a:gd name="connsiteX3" fmla="*/ 534160 w 1082514"/>
              <a:gd name="connsiteY3" fmla="*/ 724672 h 724672"/>
              <a:gd name="connsiteX4" fmla="*/ 297373 w 1082514"/>
              <a:gd name="connsiteY4" fmla="*/ 532873 h 724672"/>
              <a:gd name="connsiteX5" fmla="*/ 434815 w 1082514"/>
              <a:gd name="connsiteY5" fmla="*/ 533263 h 724672"/>
              <a:gd name="connsiteX6" fmla="*/ 0 w 1082514"/>
              <a:gd name="connsiteY6" fmla="*/ 6843 h 724672"/>
              <a:gd name="connsiteX0" fmla="*/ 1082514 w 1082514"/>
              <a:gd name="connsiteY0" fmla="*/ 0 h 724672"/>
              <a:gd name="connsiteX1" fmla="*/ 585215 w 1082514"/>
              <a:gd name="connsiteY1" fmla="*/ 545728 h 724672"/>
              <a:gd name="connsiteX2" fmla="*/ 768555 w 1082514"/>
              <a:gd name="connsiteY2" fmla="*/ 531664 h 724672"/>
              <a:gd name="connsiteX3" fmla="*/ 534160 w 1082514"/>
              <a:gd name="connsiteY3" fmla="*/ 724672 h 724672"/>
              <a:gd name="connsiteX4" fmla="*/ 297373 w 1082514"/>
              <a:gd name="connsiteY4" fmla="*/ 532873 h 724672"/>
              <a:gd name="connsiteX5" fmla="*/ 434815 w 1082514"/>
              <a:gd name="connsiteY5" fmla="*/ 533263 h 724672"/>
              <a:gd name="connsiteX6" fmla="*/ 0 w 1082514"/>
              <a:gd name="connsiteY6" fmla="*/ 6843 h 724672"/>
              <a:gd name="connsiteX0" fmla="*/ 1082514 w 1082514"/>
              <a:gd name="connsiteY0" fmla="*/ 0 h 724672"/>
              <a:gd name="connsiteX1" fmla="*/ 585215 w 1082514"/>
              <a:gd name="connsiteY1" fmla="*/ 545728 h 724672"/>
              <a:gd name="connsiteX2" fmla="*/ 768555 w 1082514"/>
              <a:gd name="connsiteY2" fmla="*/ 531664 h 724672"/>
              <a:gd name="connsiteX3" fmla="*/ 534160 w 1082514"/>
              <a:gd name="connsiteY3" fmla="*/ 724672 h 724672"/>
              <a:gd name="connsiteX4" fmla="*/ 297373 w 1082514"/>
              <a:gd name="connsiteY4" fmla="*/ 532873 h 724672"/>
              <a:gd name="connsiteX5" fmla="*/ 497499 w 1082514"/>
              <a:gd name="connsiteY5" fmla="*/ 533263 h 724672"/>
              <a:gd name="connsiteX6" fmla="*/ 0 w 1082514"/>
              <a:gd name="connsiteY6" fmla="*/ 6843 h 724672"/>
              <a:gd name="connsiteX0" fmla="*/ 1082514 w 1082514"/>
              <a:gd name="connsiteY0" fmla="*/ 0 h 724672"/>
              <a:gd name="connsiteX1" fmla="*/ 585215 w 1082514"/>
              <a:gd name="connsiteY1" fmla="*/ 523224 h 724672"/>
              <a:gd name="connsiteX2" fmla="*/ 768555 w 1082514"/>
              <a:gd name="connsiteY2" fmla="*/ 531664 h 724672"/>
              <a:gd name="connsiteX3" fmla="*/ 534160 w 1082514"/>
              <a:gd name="connsiteY3" fmla="*/ 724672 h 724672"/>
              <a:gd name="connsiteX4" fmla="*/ 297373 w 1082514"/>
              <a:gd name="connsiteY4" fmla="*/ 532873 h 724672"/>
              <a:gd name="connsiteX5" fmla="*/ 497499 w 1082514"/>
              <a:gd name="connsiteY5" fmla="*/ 533263 h 724672"/>
              <a:gd name="connsiteX6" fmla="*/ 0 w 1082514"/>
              <a:gd name="connsiteY6" fmla="*/ 6843 h 724672"/>
              <a:gd name="connsiteX0" fmla="*/ 1082514 w 1082514"/>
              <a:gd name="connsiteY0" fmla="*/ 0 h 724672"/>
              <a:gd name="connsiteX1" fmla="*/ 585215 w 1082514"/>
              <a:gd name="connsiteY1" fmla="*/ 523224 h 724672"/>
              <a:gd name="connsiteX2" fmla="*/ 657651 w 1082514"/>
              <a:gd name="connsiteY2" fmla="*/ 520412 h 724672"/>
              <a:gd name="connsiteX3" fmla="*/ 534160 w 1082514"/>
              <a:gd name="connsiteY3" fmla="*/ 724672 h 724672"/>
              <a:gd name="connsiteX4" fmla="*/ 297373 w 1082514"/>
              <a:gd name="connsiteY4" fmla="*/ 532873 h 724672"/>
              <a:gd name="connsiteX5" fmla="*/ 497499 w 1082514"/>
              <a:gd name="connsiteY5" fmla="*/ 533263 h 724672"/>
              <a:gd name="connsiteX6" fmla="*/ 0 w 1082514"/>
              <a:gd name="connsiteY6" fmla="*/ 6843 h 724672"/>
              <a:gd name="connsiteX0" fmla="*/ 1082514 w 1082514"/>
              <a:gd name="connsiteY0" fmla="*/ 0 h 724672"/>
              <a:gd name="connsiteX1" fmla="*/ 585215 w 1082514"/>
              <a:gd name="connsiteY1" fmla="*/ 523224 h 724672"/>
              <a:gd name="connsiteX2" fmla="*/ 669063 w 1082514"/>
              <a:gd name="connsiteY2" fmla="*/ 527070 h 724672"/>
              <a:gd name="connsiteX3" fmla="*/ 534160 w 1082514"/>
              <a:gd name="connsiteY3" fmla="*/ 724672 h 724672"/>
              <a:gd name="connsiteX4" fmla="*/ 297373 w 1082514"/>
              <a:gd name="connsiteY4" fmla="*/ 532873 h 724672"/>
              <a:gd name="connsiteX5" fmla="*/ 497499 w 1082514"/>
              <a:gd name="connsiteY5" fmla="*/ 533263 h 724672"/>
              <a:gd name="connsiteX6" fmla="*/ 0 w 1082514"/>
              <a:gd name="connsiteY6" fmla="*/ 6843 h 724672"/>
              <a:gd name="connsiteX0" fmla="*/ 1082514 w 1082514"/>
              <a:gd name="connsiteY0" fmla="*/ 0 h 724672"/>
              <a:gd name="connsiteX1" fmla="*/ 585215 w 1082514"/>
              <a:gd name="connsiteY1" fmla="*/ 523224 h 724672"/>
              <a:gd name="connsiteX2" fmla="*/ 669063 w 1082514"/>
              <a:gd name="connsiteY2" fmla="*/ 527070 h 724672"/>
              <a:gd name="connsiteX3" fmla="*/ 534160 w 1082514"/>
              <a:gd name="connsiteY3" fmla="*/ 724672 h 724672"/>
              <a:gd name="connsiteX4" fmla="*/ 405785 w 1082514"/>
              <a:gd name="connsiteY4" fmla="*/ 532873 h 724672"/>
              <a:gd name="connsiteX5" fmla="*/ 497499 w 1082514"/>
              <a:gd name="connsiteY5" fmla="*/ 533263 h 724672"/>
              <a:gd name="connsiteX6" fmla="*/ 0 w 1082514"/>
              <a:gd name="connsiteY6" fmla="*/ 6843 h 724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82514" h="724672">
                <a:moveTo>
                  <a:pt x="1082514" y="0"/>
                </a:moveTo>
                <a:cubicBezTo>
                  <a:pt x="788378" y="227602"/>
                  <a:pt x="674564" y="338484"/>
                  <a:pt x="585215" y="523224"/>
                </a:cubicBezTo>
                <a:lnTo>
                  <a:pt x="669063" y="527070"/>
                </a:lnTo>
                <a:lnTo>
                  <a:pt x="534160" y="724672"/>
                </a:lnTo>
                <a:lnTo>
                  <a:pt x="405785" y="532873"/>
                </a:lnTo>
                <a:lnTo>
                  <a:pt x="497499" y="533263"/>
                </a:lnTo>
                <a:cubicBezTo>
                  <a:pt x="497499" y="377098"/>
                  <a:pt x="0" y="6843"/>
                  <a:pt x="0" y="6843"/>
                </a:cubicBezTo>
              </a:path>
            </a:pathLst>
          </a:custGeom>
          <a:gradFill flip="none" rotWithShape="1">
            <a:gsLst>
              <a:gs pos="15000">
                <a:srgbClr val="F4FBFE"/>
              </a:gs>
              <a:gs pos="100000">
                <a:schemeClr val="bg1">
                  <a:alpha val="0"/>
                </a:schemeClr>
              </a:gs>
            </a:gsLst>
            <a:lin ang="16200000" scaled="1"/>
            <a:tileRect/>
          </a:gradFill>
          <a:ln w="19050">
            <a:gradFill flip="none" rotWithShape="1">
              <a:gsLst>
                <a:gs pos="100000">
                  <a:schemeClr val="bg1">
                    <a:lumMod val="100000"/>
                    <a:alpha val="0"/>
                  </a:schemeClr>
                </a:gs>
                <a:gs pos="31000">
                  <a:srgbClr val="99DFF9"/>
                </a:gs>
              </a:gsLst>
              <a:lin ang="162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spcBef>
                <a:spcPts val="0"/>
              </a:spcBef>
              <a:spcAft>
                <a:spcPts val="0"/>
              </a:spcAft>
            </a:pPr>
            <a:endParaRPr lang="en-US" altLang="zh-CN" sz="16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 name="文本框 11"/>
          <p:cNvSpPr txBox="1"/>
          <p:nvPr/>
        </p:nvSpPr>
        <p:spPr bwMode="auto">
          <a:xfrm>
            <a:off x="3815847" y="3618085"/>
            <a:ext cx="1485915" cy="285614"/>
          </a:xfrm>
          <a:prstGeom prst="rect">
            <a:avLst/>
          </a:prstGeom>
          <a:noFill/>
          <a:ln w="9525">
            <a:noFill/>
            <a:miter lim="800000"/>
            <a:headEnd/>
            <a:tailEnd/>
          </a:ln>
        </p:spPr>
        <p:txBody>
          <a:bodyPr wrap="square" lIns="99980" tIns="49986" rIns="99980" bIns="49986" rtlCol="0">
            <a:spAutoFit/>
          </a:bodyPr>
          <a:lstStyle/>
          <a:p>
            <a:pPr algn="ctr" defTabSz="1001649" eaLnBrk="0" fontAlgn="ctr" hangingPunct="0"/>
            <a:r>
              <a:rPr lang="en-US" sz="1200" dirty="0" smtClean="0">
                <a:latin typeface="Huawei Sans" panose="020C0503030203020204" pitchFamily="34" charset="0"/>
              </a:rPr>
              <a:t>Route selection</a:t>
            </a:r>
            <a:endParaRPr lang="en-US" sz="1200" dirty="0">
              <a:latin typeface="Huawei Sans" panose="020C0503030203020204" pitchFamily="34" charset="0"/>
            </a:endParaRPr>
          </a:p>
        </p:txBody>
      </p:sp>
      <p:sp>
        <p:nvSpPr>
          <p:cNvPr id="13" name="矩形 12"/>
          <p:cNvSpPr/>
          <p:nvPr/>
        </p:nvSpPr>
        <p:spPr>
          <a:xfrm>
            <a:off x="1380286" y="4289049"/>
            <a:ext cx="6305653" cy="360608"/>
          </a:xfrm>
          <a:prstGeom prst="rect">
            <a:avLst/>
          </a:prstGeom>
          <a:solidFill>
            <a:srgbClr val="F4FBFE"/>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400" b="1" dirty="0" smtClean="0">
                <a:solidFill>
                  <a:schemeClr val="tx1"/>
                </a:solidFill>
                <a:latin typeface="Huawei Sans" panose="020C0503030203020204" pitchFamily="34" charset="0"/>
              </a:rPr>
              <a:t>RIB</a:t>
            </a:r>
            <a:endParaRPr lang="en-US" altLang="zh-CN" sz="14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 name="Right Arrow 157"/>
          <p:cNvSpPr/>
          <p:nvPr/>
        </p:nvSpPr>
        <p:spPr>
          <a:xfrm rot="5400000">
            <a:off x="4204517" y="4761284"/>
            <a:ext cx="647343" cy="467020"/>
          </a:xfrm>
          <a:custGeom>
            <a:avLst/>
            <a:gdLst>
              <a:gd name="connsiteX0" fmla="*/ 0 w 647343"/>
              <a:gd name="connsiteY0" fmla="*/ 194970 h 649900"/>
              <a:gd name="connsiteX1" fmla="*/ 468450 w 647343"/>
              <a:gd name="connsiteY1" fmla="*/ 194970 h 649900"/>
              <a:gd name="connsiteX2" fmla="*/ 468450 w 647343"/>
              <a:gd name="connsiteY2" fmla="*/ 0 h 649900"/>
              <a:gd name="connsiteX3" fmla="*/ 647343 w 647343"/>
              <a:gd name="connsiteY3" fmla="*/ 324950 h 649900"/>
              <a:gd name="connsiteX4" fmla="*/ 468450 w 647343"/>
              <a:gd name="connsiteY4" fmla="*/ 649900 h 649900"/>
              <a:gd name="connsiteX5" fmla="*/ 468450 w 647343"/>
              <a:gd name="connsiteY5" fmla="*/ 454930 h 649900"/>
              <a:gd name="connsiteX6" fmla="*/ 0 w 647343"/>
              <a:gd name="connsiteY6" fmla="*/ 454930 h 649900"/>
              <a:gd name="connsiteX7" fmla="*/ 0 w 647343"/>
              <a:gd name="connsiteY7" fmla="*/ 194970 h 649900"/>
              <a:gd name="connsiteX0" fmla="*/ 0 w 647343"/>
              <a:gd name="connsiteY0" fmla="*/ 194970 h 566080"/>
              <a:gd name="connsiteX1" fmla="*/ 468450 w 647343"/>
              <a:gd name="connsiteY1" fmla="*/ 194970 h 566080"/>
              <a:gd name="connsiteX2" fmla="*/ 468450 w 647343"/>
              <a:gd name="connsiteY2" fmla="*/ 0 h 566080"/>
              <a:gd name="connsiteX3" fmla="*/ 647343 w 647343"/>
              <a:gd name="connsiteY3" fmla="*/ 324950 h 566080"/>
              <a:gd name="connsiteX4" fmla="*/ 468453 w 647343"/>
              <a:gd name="connsiteY4" fmla="*/ 566080 h 566080"/>
              <a:gd name="connsiteX5" fmla="*/ 468450 w 647343"/>
              <a:gd name="connsiteY5" fmla="*/ 454930 h 566080"/>
              <a:gd name="connsiteX6" fmla="*/ 0 w 647343"/>
              <a:gd name="connsiteY6" fmla="*/ 454930 h 566080"/>
              <a:gd name="connsiteX7" fmla="*/ 0 w 647343"/>
              <a:gd name="connsiteY7" fmla="*/ 194970 h 566080"/>
              <a:gd name="connsiteX0" fmla="*/ 0 w 647343"/>
              <a:gd name="connsiteY0" fmla="*/ 111150 h 482260"/>
              <a:gd name="connsiteX1" fmla="*/ 468450 w 647343"/>
              <a:gd name="connsiteY1" fmla="*/ 111150 h 482260"/>
              <a:gd name="connsiteX2" fmla="*/ 468453 w 647343"/>
              <a:gd name="connsiteY2" fmla="*/ 0 h 482260"/>
              <a:gd name="connsiteX3" fmla="*/ 647343 w 647343"/>
              <a:gd name="connsiteY3" fmla="*/ 241130 h 482260"/>
              <a:gd name="connsiteX4" fmla="*/ 468453 w 647343"/>
              <a:gd name="connsiteY4" fmla="*/ 482260 h 482260"/>
              <a:gd name="connsiteX5" fmla="*/ 468450 w 647343"/>
              <a:gd name="connsiteY5" fmla="*/ 371110 h 482260"/>
              <a:gd name="connsiteX6" fmla="*/ 0 w 647343"/>
              <a:gd name="connsiteY6" fmla="*/ 371110 h 482260"/>
              <a:gd name="connsiteX7" fmla="*/ 0 w 647343"/>
              <a:gd name="connsiteY7" fmla="*/ 111150 h 482260"/>
              <a:gd name="connsiteX0" fmla="*/ 0 w 647343"/>
              <a:gd name="connsiteY0" fmla="*/ 111150 h 467020"/>
              <a:gd name="connsiteX1" fmla="*/ 468450 w 647343"/>
              <a:gd name="connsiteY1" fmla="*/ 111150 h 467020"/>
              <a:gd name="connsiteX2" fmla="*/ 468453 w 647343"/>
              <a:gd name="connsiteY2" fmla="*/ 0 h 467020"/>
              <a:gd name="connsiteX3" fmla="*/ 647343 w 647343"/>
              <a:gd name="connsiteY3" fmla="*/ 241130 h 467020"/>
              <a:gd name="connsiteX4" fmla="*/ 468456 w 647343"/>
              <a:gd name="connsiteY4" fmla="*/ 467020 h 467020"/>
              <a:gd name="connsiteX5" fmla="*/ 468450 w 647343"/>
              <a:gd name="connsiteY5" fmla="*/ 371110 h 467020"/>
              <a:gd name="connsiteX6" fmla="*/ 0 w 647343"/>
              <a:gd name="connsiteY6" fmla="*/ 371110 h 467020"/>
              <a:gd name="connsiteX7" fmla="*/ 0 w 647343"/>
              <a:gd name="connsiteY7" fmla="*/ 111150 h 4670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47343" h="467020">
                <a:moveTo>
                  <a:pt x="0" y="111150"/>
                </a:moveTo>
                <a:lnTo>
                  <a:pt x="468450" y="111150"/>
                </a:lnTo>
                <a:lnTo>
                  <a:pt x="468453" y="0"/>
                </a:lnTo>
                <a:lnTo>
                  <a:pt x="647343" y="241130"/>
                </a:lnTo>
                <a:lnTo>
                  <a:pt x="468456" y="467020"/>
                </a:lnTo>
                <a:lnTo>
                  <a:pt x="468450" y="371110"/>
                </a:lnTo>
                <a:lnTo>
                  <a:pt x="0" y="371110"/>
                </a:lnTo>
                <a:lnTo>
                  <a:pt x="0" y="111150"/>
                </a:lnTo>
                <a:close/>
              </a:path>
            </a:pathLst>
          </a:custGeom>
          <a:gradFill flip="none" rotWithShape="1">
            <a:gsLst>
              <a:gs pos="15000">
                <a:schemeClr val="accent1">
                  <a:lumMod val="5000"/>
                  <a:lumOff val="95000"/>
                  <a:alpha val="0"/>
                </a:schemeClr>
              </a:gs>
              <a:gs pos="81000">
                <a:srgbClr val="FFF2CC"/>
              </a:gs>
            </a:gsLst>
            <a:lin ang="0" scaled="1"/>
            <a:tileRect/>
          </a:gradFill>
          <a:ln w="15875">
            <a:gradFill flip="none" rotWithShape="1">
              <a:gsLst>
                <a:gs pos="11000">
                  <a:schemeClr val="accent1">
                    <a:lumMod val="0"/>
                    <a:lumOff val="100000"/>
                    <a:alpha val="0"/>
                  </a:schemeClr>
                </a:gs>
                <a:gs pos="67000">
                  <a:srgbClr val="FFD17D"/>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 name="矩形 14"/>
          <p:cNvSpPr/>
          <p:nvPr/>
        </p:nvSpPr>
        <p:spPr>
          <a:xfrm>
            <a:off x="1380285" y="5343283"/>
            <a:ext cx="6305654" cy="360608"/>
          </a:xfrm>
          <a:prstGeom prst="rect">
            <a:avLst/>
          </a:prstGeom>
          <a:solidFill>
            <a:srgbClr val="FFFFCC"/>
          </a:solidFill>
          <a:ln>
            <a:solidFill>
              <a:srgbClr val="FFD17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400" b="1" dirty="0" smtClean="0">
                <a:solidFill>
                  <a:srgbClr val="EC7061"/>
                </a:solidFill>
                <a:latin typeface="Huawei Sans" panose="020C0503030203020204" pitchFamily="34" charset="0"/>
              </a:rPr>
              <a:t>FIB</a:t>
            </a:r>
            <a:endParaRPr lang="en-US" altLang="zh-CN" sz="1400"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 name="文本框 15"/>
          <p:cNvSpPr txBox="1"/>
          <p:nvPr/>
        </p:nvSpPr>
        <p:spPr bwMode="auto">
          <a:xfrm>
            <a:off x="1329081" y="3977414"/>
            <a:ext cx="1554796" cy="285614"/>
          </a:xfrm>
          <a:prstGeom prst="rect">
            <a:avLst/>
          </a:prstGeom>
          <a:noFill/>
          <a:ln w="9525">
            <a:noFill/>
            <a:miter lim="800000"/>
            <a:headEnd/>
            <a:tailEnd/>
          </a:ln>
        </p:spPr>
        <p:txBody>
          <a:bodyPr wrap="square" lIns="99980" tIns="49986" rIns="99980" bIns="49986" rtlCol="0">
            <a:spAutoFit/>
          </a:bodyPr>
          <a:lstStyle/>
          <a:p>
            <a:pPr defTabSz="1001649" eaLnBrk="0" fontAlgn="ctr" hangingPunct="0"/>
            <a:r>
              <a:rPr lang="en-US" sz="1200" b="1" dirty="0" smtClean="0">
                <a:latin typeface="Huawei Sans" panose="020C0503030203020204" pitchFamily="34" charset="0"/>
              </a:rPr>
              <a:t>Control plane</a:t>
            </a:r>
            <a:endParaRPr lang="en-US" sz="1200" b="1" dirty="0">
              <a:latin typeface="Huawei Sans" panose="020C0503030203020204" pitchFamily="34" charset="0"/>
            </a:endParaRPr>
          </a:p>
        </p:txBody>
      </p:sp>
      <p:sp>
        <p:nvSpPr>
          <p:cNvPr id="17" name="文本框 16"/>
          <p:cNvSpPr txBox="1"/>
          <p:nvPr/>
        </p:nvSpPr>
        <p:spPr bwMode="auto">
          <a:xfrm>
            <a:off x="1329081" y="5036429"/>
            <a:ext cx="1669096" cy="285614"/>
          </a:xfrm>
          <a:prstGeom prst="rect">
            <a:avLst/>
          </a:prstGeom>
          <a:noFill/>
          <a:ln w="9525">
            <a:noFill/>
            <a:miter lim="800000"/>
            <a:headEnd/>
            <a:tailEnd/>
          </a:ln>
        </p:spPr>
        <p:txBody>
          <a:bodyPr wrap="square" lIns="99980" tIns="49986" rIns="99980" bIns="49986" rtlCol="0">
            <a:spAutoFit/>
          </a:bodyPr>
          <a:lstStyle/>
          <a:p>
            <a:pPr defTabSz="1001649" eaLnBrk="0" fontAlgn="ctr" hangingPunct="0"/>
            <a:r>
              <a:rPr lang="en-US" sz="1200" b="1" dirty="0" smtClean="0">
                <a:latin typeface="Huawei Sans" panose="020C0503030203020204" pitchFamily="34" charset="0"/>
              </a:rPr>
              <a:t>Data plane</a:t>
            </a:r>
            <a:endParaRPr lang="en-US" sz="1200" b="1" dirty="0">
              <a:latin typeface="Huawei Sans" panose="020C0503030203020204" pitchFamily="34" charset="0"/>
            </a:endParaRPr>
          </a:p>
        </p:txBody>
      </p:sp>
      <p:sp>
        <p:nvSpPr>
          <p:cNvPr id="18" name="文本框 17"/>
          <p:cNvSpPr txBox="1"/>
          <p:nvPr/>
        </p:nvSpPr>
        <p:spPr bwMode="auto">
          <a:xfrm>
            <a:off x="4008021" y="4697062"/>
            <a:ext cx="1040334" cy="285614"/>
          </a:xfrm>
          <a:prstGeom prst="rect">
            <a:avLst/>
          </a:prstGeom>
          <a:noFill/>
          <a:ln w="9525">
            <a:noFill/>
            <a:miter lim="800000"/>
            <a:headEnd/>
            <a:tailEnd/>
          </a:ln>
        </p:spPr>
        <p:txBody>
          <a:bodyPr wrap="square" lIns="99980" tIns="49986" rIns="99980" bIns="49986" rtlCol="0">
            <a:spAutoFit/>
          </a:bodyPr>
          <a:lstStyle/>
          <a:p>
            <a:pPr algn="ctr" defTabSz="1001649" eaLnBrk="0" fontAlgn="ctr" hangingPunct="0"/>
            <a:r>
              <a:rPr lang="en-US" sz="1200" dirty="0" smtClean="0">
                <a:latin typeface="Huawei Sans" panose="020C0503030203020204" pitchFamily="34" charset="0"/>
              </a:rPr>
              <a:t>Download</a:t>
            </a:r>
            <a:endParaRPr lang="en-US" sz="1200" dirty="0">
              <a:latin typeface="Huawei Sans" panose="020C0503030203020204" pitchFamily="34" charset="0"/>
            </a:endParaRPr>
          </a:p>
        </p:txBody>
      </p:sp>
      <p:cxnSp>
        <p:nvCxnSpPr>
          <p:cNvPr id="20" name="直接箭头连接符 19"/>
          <p:cNvCxnSpPr/>
          <p:nvPr/>
        </p:nvCxnSpPr>
        <p:spPr>
          <a:xfrm>
            <a:off x="495755" y="5513350"/>
            <a:ext cx="900000" cy="0"/>
          </a:xfrm>
          <a:prstGeom prst="straightConnector1">
            <a:avLst/>
          </a:prstGeom>
          <a:ln w="57150">
            <a:solidFill>
              <a:srgbClr val="FFC000"/>
            </a:solidFill>
            <a:tailEnd type="triangle"/>
          </a:ln>
        </p:spPr>
        <p:style>
          <a:lnRef idx="1">
            <a:schemeClr val="accent1"/>
          </a:lnRef>
          <a:fillRef idx="0">
            <a:schemeClr val="accent1"/>
          </a:fillRef>
          <a:effectRef idx="0">
            <a:schemeClr val="accent1"/>
          </a:effectRef>
          <a:fontRef idx="minor">
            <a:schemeClr val="tx1"/>
          </a:fontRef>
        </p:style>
      </p:cxnSp>
      <p:sp>
        <p:nvSpPr>
          <p:cNvPr id="24" name="文本框 23"/>
          <p:cNvSpPr txBox="1"/>
          <p:nvPr/>
        </p:nvSpPr>
        <p:spPr bwMode="auto">
          <a:xfrm>
            <a:off x="433209" y="5160270"/>
            <a:ext cx="1025044" cy="316392"/>
          </a:xfrm>
          <a:prstGeom prst="rect">
            <a:avLst/>
          </a:prstGeom>
          <a:noFill/>
          <a:ln w="9525">
            <a:noFill/>
            <a:miter lim="800000"/>
            <a:headEnd/>
            <a:tailEnd/>
          </a:ln>
        </p:spPr>
        <p:txBody>
          <a:bodyPr wrap="square" lIns="99980" tIns="49986" rIns="99980" bIns="49986" rtlCol="0">
            <a:spAutoFit/>
          </a:bodyPr>
          <a:lstStyle/>
          <a:p>
            <a:pPr defTabSz="1001649" eaLnBrk="0" fontAlgn="ctr" hangingPunct="0"/>
            <a:r>
              <a:rPr lang="en-US" sz="1400" dirty="0" smtClean="0">
                <a:latin typeface="Huawei Sans" panose="020C0503030203020204" pitchFamily="34" charset="0"/>
              </a:rPr>
              <a:t>IP packet</a:t>
            </a:r>
            <a:endParaRPr lang="en-US" sz="1400" dirty="0">
              <a:latin typeface="Huawei Sans" panose="020C0503030203020204" pitchFamily="34" charset="0"/>
            </a:endParaRPr>
          </a:p>
        </p:txBody>
      </p:sp>
      <p:sp>
        <p:nvSpPr>
          <p:cNvPr id="6" name="右大括号 5"/>
          <p:cNvSpPr/>
          <p:nvPr/>
        </p:nvSpPr>
        <p:spPr>
          <a:xfrm>
            <a:off x="7861907" y="2979265"/>
            <a:ext cx="358587" cy="1550662"/>
          </a:xfrm>
          <a:prstGeom prst="righ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 name="文本占位符 2"/>
          <p:cNvSpPr txBox="1">
            <a:spLocks/>
          </p:cNvSpPr>
          <p:nvPr/>
        </p:nvSpPr>
        <p:spPr bwMode="auto">
          <a:xfrm>
            <a:off x="8303622" y="3340384"/>
            <a:ext cx="3507545" cy="767977"/>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Arial"/>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Arial"/>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Arial"/>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Arial"/>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Arial"/>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marL="0" indent="0" algn="l" fontAlgn="ctr">
              <a:buNone/>
            </a:pPr>
            <a:r>
              <a:rPr lang="en-US" sz="1400" dirty="0" smtClean="0">
                <a:latin typeface="Huawei Sans" panose="020C0503030203020204" pitchFamily="34" charset="0"/>
              </a:rPr>
              <a:t>A router maintains a local core RIB table and RIB tables of routing protocols.</a:t>
            </a:r>
            <a:endPar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8" name="右大括号 27"/>
          <p:cNvSpPr/>
          <p:nvPr/>
        </p:nvSpPr>
        <p:spPr>
          <a:xfrm>
            <a:off x="7861907" y="5379197"/>
            <a:ext cx="358587" cy="357407"/>
          </a:xfrm>
          <a:prstGeom prst="rightBrace">
            <a:avLst>
              <a:gd name="adj1" fmla="val 8333"/>
              <a:gd name="adj2" fmla="val 46396"/>
            </a:avLst>
          </a:prstGeom>
          <a:ln>
            <a:solidFill>
              <a:srgbClr val="FFC000"/>
            </a:solidFill>
          </a:ln>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9" name="文本占位符 2"/>
          <p:cNvSpPr txBox="1">
            <a:spLocks/>
          </p:cNvSpPr>
          <p:nvPr/>
        </p:nvSpPr>
        <p:spPr bwMode="auto">
          <a:xfrm>
            <a:off x="8303622" y="4697062"/>
            <a:ext cx="3344587" cy="1684688"/>
          </a:xfrm>
          <a:prstGeom prst="rect">
            <a:avLst/>
          </a:prstGeom>
          <a:noFill/>
          <a:ln w="9525">
            <a:noFill/>
            <a:miter lim="800000"/>
            <a:headEnd/>
            <a:tailEnd/>
          </a:ln>
        </p:spPr>
        <p:txBody>
          <a:bodyPr vert="horz" wrap="square" lIns="80141" tIns="40071" rIns="80141" bIns="40071" numCol="1" anchor="ctr" anchorCtr="0" compatLnSpc="1">
            <a:prstTxWarp prst="textNoShape">
              <a:avLst/>
            </a:prstTxWarp>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Arial"/>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Arial"/>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Arial"/>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Arial"/>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Arial"/>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marL="0" indent="0" algn="l" fontAlgn="ctr">
              <a:buNone/>
            </a:pPr>
            <a:r>
              <a:rPr lang="en-US" sz="1400" dirty="0" smtClean="0">
                <a:latin typeface="Huawei Sans" panose="020C0503030203020204" pitchFamily="34" charset="0"/>
              </a:rPr>
              <a:t>The router downloads the optimal route from the local core routing table to the FIB table. The forwarding chip of the router forwards packets according to the FIB table.</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 name="矩形 25"/>
          <p:cNvSpPr/>
          <p:nvPr/>
        </p:nvSpPr>
        <p:spPr>
          <a:xfrm>
            <a:off x="5206419" y="2486824"/>
            <a:ext cx="1203665" cy="360608"/>
          </a:xfrm>
          <a:prstGeom prst="rect">
            <a:avLst/>
          </a:prstGeom>
          <a:solidFill>
            <a:schemeClr val="bg1">
              <a:lumMod val="9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smtClean="0">
                <a:solidFill>
                  <a:schemeClr val="bg1">
                    <a:lumMod val="50000"/>
                  </a:schemeClr>
                </a:solidFill>
                <a:latin typeface="Huawei Sans" panose="020C0503030203020204" pitchFamily="34" charset="0"/>
              </a:rPr>
              <a:t>…</a:t>
            </a:r>
            <a:endParaRPr lang="en-US" altLang="zh-CN" sz="12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7" name="矩形 26"/>
          <p:cNvSpPr/>
          <p:nvPr/>
        </p:nvSpPr>
        <p:spPr>
          <a:xfrm>
            <a:off x="5206419" y="2965579"/>
            <a:ext cx="1203665" cy="450000"/>
          </a:xfrm>
          <a:prstGeom prst="rect">
            <a:avLst/>
          </a:prstGeom>
          <a:solidFill>
            <a:srgbClr val="F4FBFE"/>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smtClean="0">
                <a:solidFill>
                  <a:schemeClr val="bg1">
                    <a:lumMod val="50000"/>
                  </a:schemeClr>
                </a:solidFill>
                <a:latin typeface="Huawei Sans" panose="020C0503030203020204" pitchFamily="34" charset="0"/>
              </a:rPr>
              <a:t>…</a:t>
            </a:r>
            <a:endParaRPr lang="en-US" altLang="zh-CN" sz="12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0" name="矩形 29"/>
          <p:cNvSpPr/>
          <p:nvPr/>
        </p:nvSpPr>
        <p:spPr>
          <a:xfrm>
            <a:off x="2656143" y="2486824"/>
            <a:ext cx="1203665" cy="360608"/>
          </a:xfrm>
          <a:prstGeom prst="rect">
            <a:avLst/>
          </a:prstGeom>
          <a:solidFill>
            <a:schemeClr val="bg1">
              <a:lumMod val="9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smtClean="0">
                <a:solidFill>
                  <a:schemeClr val="bg1">
                    <a:lumMod val="50000"/>
                  </a:schemeClr>
                </a:solidFill>
                <a:latin typeface="Huawei Sans" panose="020C0503030203020204" pitchFamily="34" charset="0"/>
              </a:rPr>
              <a:t>Static route</a:t>
            </a:r>
            <a:endParaRPr lang="en-US" altLang="zh-CN" sz="12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1" name="矩形 30"/>
          <p:cNvSpPr/>
          <p:nvPr/>
        </p:nvSpPr>
        <p:spPr>
          <a:xfrm>
            <a:off x="2656143" y="2965579"/>
            <a:ext cx="1203665" cy="450000"/>
          </a:xfrm>
          <a:prstGeom prst="rect">
            <a:avLst/>
          </a:prstGeom>
          <a:solidFill>
            <a:srgbClr val="F4FBFE"/>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smtClean="0">
                <a:solidFill>
                  <a:schemeClr val="bg1">
                    <a:lumMod val="50000"/>
                  </a:schemeClr>
                </a:solidFill>
                <a:latin typeface="Huawei Sans" panose="020C0503030203020204" pitchFamily="34" charset="0"/>
              </a:rPr>
              <a:t>Static routing table</a:t>
            </a:r>
            <a:endParaRPr lang="en-US" altLang="zh-CN" sz="12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2" name="矩形 31"/>
          <p:cNvSpPr/>
          <p:nvPr/>
        </p:nvSpPr>
        <p:spPr>
          <a:xfrm>
            <a:off x="1380286" y="2486824"/>
            <a:ext cx="1203665" cy="360608"/>
          </a:xfrm>
          <a:prstGeom prst="rect">
            <a:avLst/>
          </a:prstGeom>
          <a:solidFill>
            <a:schemeClr val="bg1">
              <a:lumMod val="9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smtClean="0">
                <a:solidFill>
                  <a:schemeClr val="bg1">
                    <a:lumMod val="50000"/>
                  </a:schemeClr>
                </a:solidFill>
                <a:latin typeface="Huawei Sans" panose="020C0503030203020204" pitchFamily="34" charset="0"/>
              </a:rPr>
              <a:t>Direct route</a:t>
            </a:r>
            <a:endParaRPr lang="en-US" altLang="zh-CN" sz="12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3" name="矩形 32"/>
          <p:cNvSpPr/>
          <p:nvPr/>
        </p:nvSpPr>
        <p:spPr>
          <a:xfrm>
            <a:off x="1380286" y="2965579"/>
            <a:ext cx="1203665" cy="450000"/>
          </a:xfrm>
          <a:prstGeom prst="rect">
            <a:avLst/>
          </a:prstGeom>
          <a:solidFill>
            <a:srgbClr val="F4FBFE"/>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smtClean="0">
                <a:solidFill>
                  <a:schemeClr val="bg1">
                    <a:lumMod val="50000"/>
                  </a:schemeClr>
                </a:solidFill>
                <a:latin typeface="Huawei Sans" panose="020C0503030203020204" pitchFamily="34" charset="0"/>
              </a:rPr>
              <a:t>Direct routing table</a:t>
            </a:r>
            <a:endParaRPr lang="en-US" altLang="zh-CN" sz="12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416008664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a:xfrm>
            <a:off x="451877" y="1242453"/>
            <a:ext cx="11306175" cy="476337"/>
          </a:xfrm>
        </p:spPr>
        <p:txBody>
          <a:bodyPr/>
          <a:lstStyle/>
          <a:p>
            <a:pPr marL="0" indent="0">
              <a:buNone/>
            </a:pPr>
            <a:r>
              <a:rPr lang="en-US" sz="1800" dirty="0" smtClean="0"/>
              <a:t>Each router has a RIB table. RIB tables fall into the local core routing table and protocol routing tables.</a:t>
            </a:r>
            <a:endParaRPr lang="en-US" altLang="zh-CN" sz="1800" dirty="0" smtClean="0">
              <a:sym typeface="Huawei Sans" panose="020C0503030203020204" pitchFamily="34" charset="0"/>
            </a:endParaRPr>
          </a:p>
        </p:txBody>
      </p:sp>
      <p:sp>
        <p:nvSpPr>
          <p:cNvPr id="2" name="标题 1"/>
          <p:cNvSpPr>
            <a:spLocks noGrp="1"/>
          </p:cNvSpPr>
          <p:nvPr>
            <p:ph type="title"/>
          </p:nvPr>
        </p:nvSpPr>
        <p:spPr/>
        <p:txBody>
          <a:bodyPr/>
          <a:lstStyle/>
          <a:p>
            <a:r>
              <a:rPr lang="en-US" smtClean="0"/>
              <a:t>RIB Table</a:t>
            </a:r>
            <a:endParaRPr lang="en-US" altLang="zh-CN" dirty="0">
              <a:sym typeface="Huawei Sans" panose="020C0503030203020204" pitchFamily="34" charset="0"/>
            </a:endParaRPr>
          </a:p>
        </p:txBody>
      </p:sp>
      <p:sp>
        <p:nvSpPr>
          <p:cNvPr id="5" name="圆角矩形 75"/>
          <p:cNvSpPr/>
          <p:nvPr/>
        </p:nvSpPr>
        <p:spPr>
          <a:xfrm>
            <a:off x="6132383" y="1756274"/>
            <a:ext cx="5546122" cy="394020"/>
          </a:xfrm>
          <a:prstGeom prst="roundRect">
            <a:avLst>
              <a:gd name="adj" fmla="val 10604"/>
            </a:avLst>
          </a:prstGeom>
          <a:solidFill>
            <a:srgbClr val="00B0F0"/>
          </a:solidFill>
          <a:ln>
            <a:noFill/>
          </a:ln>
        </p:spPr>
        <p:txBody>
          <a:bodyPr wrap="square" rtlCol="0" anchor="ctr" anchorCtr="0">
            <a:noAutofit/>
          </a:bodyPr>
          <a:lstStyle/>
          <a:p>
            <a:pPr algn="ctr" fontAlgn="ctr">
              <a:spcBef>
                <a:spcPts val="0"/>
              </a:spcBef>
              <a:spcAft>
                <a:spcPts val="0"/>
              </a:spcAft>
            </a:pPr>
            <a:r>
              <a:rPr lang="en-US" sz="1600" b="1" dirty="0" smtClean="0">
                <a:solidFill>
                  <a:prstClr val="white"/>
                </a:solidFill>
                <a:latin typeface="Huawei Sans" panose="020C0503030203020204" pitchFamily="34" charset="0"/>
              </a:rPr>
              <a:t>Local Core Routing Table</a:t>
            </a:r>
            <a:endParaRPr lang="en-US" altLang="zh-CN" sz="16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 name="圆角矩形 75"/>
          <p:cNvSpPr/>
          <p:nvPr/>
        </p:nvSpPr>
        <p:spPr>
          <a:xfrm>
            <a:off x="6132383" y="2187779"/>
            <a:ext cx="5546122" cy="4193972"/>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36000" rIns="72000" bIns="36000" rtlCol="0" anchor="t" anchorCtr="0">
            <a:noAutofit/>
          </a:bodyPr>
          <a:lstStyle/>
          <a:p>
            <a:pPr marL="177800" indent="-177800" fontAlgn="ctr">
              <a:lnSpc>
                <a:spcPct val="125000"/>
              </a:lnSpc>
              <a:spcBef>
                <a:spcPts val="0"/>
              </a:spcBef>
              <a:spcAft>
                <a:spcPts val="600"/>
              </a:spcAft>
              <a:buFont typeface="Arial" panose="020B0604020202020204" pitchFamily="34" charset="0"/>
              <a:buChar char="•"/>
            </a:pPr>
            <a:r>
              <a:rPr lang="en-US" sz="1400" dirty="0" smtClean="0">
                <a:solidFill>
                  <a:prstClr val="black"/>
                </a:solidFill>
                <a:latin typeface="Huawei Sans" panose="020C0503030203020204" pitchFamily="34" charset="0"/>
              </a:rPr>
              <a:t>Each router stores a local core routing table. A router preferentially selects the same entries in the routing table of each protocol to obtain the local core routing table, and then delivers the local core routes to the FIB table to guide packet forwarding.</a:t>
            </a:r>
            <a:endParaRPr lang="en-US" altLang="zh-CN"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marL="177800" indent="-177800" fontAlgn="ctr">
              <a:lnSpc>
                <a:spcPct val="125000"/>
              </a:lnSpc>
              <a:spcBef>
                <a:spcPts val="0"/>
              </a:spcBef>
              <a:spcAft>
                <a:spcPts val="600"/>
              </a:spcAft>
              <a:buFont typeface="Arial" panose="020B0604020202020204" pitchFamily="34" charset="0"/>
              <a:buChar char="•"/>
            </a:pPr>
            <a:endParaRPr lang="en-US" altLang="zh-CN"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marL="177800" indent="-177800" fontAlgn="ctr">
              <a:lnSpc>
                <a:spcPct val="125000"/>
              </a:lnSpc>
              <a:spcBef>
                <a:spcPts val="0"/>
              </a:spcBef>
              <a:spcAft>
                <a:spcPts val="600"/>
              </a:spcAft>
              <a:buFont typeface="Arial" panose="020B0604020202020204" pitchFamily="34" charset="0"/>
              <a:buChar char="•"/>
            </a:pPr>
            <a:endParaRPr lang="en-US" altLang="zh-CN"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marL="177800" indent="-177800" fontAlgn="ctr">
              <a:lnSpc>
                <a:spcPct val="125000"/>
              </a:lnSpc>
              <a:spcBef>
                <a:spcPts val="0"/>
              </a:spcBef>
              <a:spcAft>
                <a:spcPts val="600"/>
              </a:spcAft>
              <a:buFont typeface="Arial" panose="020B0604020202020204" pitchFamily="34" charset="0"/>
              <a:buChar char="•"/>
            </a:pPr>
            <a:endParaRPr lang="en-US" altLang="zh-CN"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marL="177800" indent="-177800" fontAlgn="ctr">
              <a:lnSpc>
                <a:spcPct val="125000"/>
              </a:lnSpc>
              <a:spcBef>
                <a:spcPts val="0"/>
              </a:spcBef>
              <a:spcAft>
                <a:spcPts val="600"/>
              </a:spcAft>
              <a:buFont typeface="Arial" panose="020B0604020202020204" pitchFamily="34" charset="0"/>
              <a:buChar char="•"/>
            </a:pPr>
            <a:endParaRPr lang="en-US" altLang="zh-CN"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 name="矩形 9"/>
          <p:cNvSpPr/>
          <p:nvPr/>
        </p:nvSpPr>
        <p:spPr>
          <a:xfrm>
            <a:off x="6261173" y="3617986"/>
            <a:ext cx="5301422" cy="2123658"/>
          </a:xfrm>
          <a:prstGeom prst="rect">
            <a:avLst/>
          </a:prstGeom>
          <a:solidFill>
            <a:srgbClr val="F4FBFE"/>
          </a:solidFill>
          <a:ln>
            <a:solidFill>
              <a:srgbClr val="99DFF9"/>
            </a:solidFill>
          </a:ln>
        </p:spPr>
        <p:txBody>
          <a:bodyPr wrap="square">
            <a:spAutoFit/>
          </a:bodyPr>
          <a:lstStyle/>
          <a:p>
            <a:pPr fontAlgn="ctr"/>
            <a:r>
              <a:rPr lang="en-US" sz="1100" dirty="0" smtClean="0">
                <a:latin typeface="Huawei Sans" panose="020C0503030203020204" pitchFamily="34" charset="0"/>
              </a:rPr>
              <a:t>Routing Tables: Public</a:t>
            </a:r>
          </a:p>
          <a:p>
            <a:pPr fontAlgn="ctr"/>
            <a:r>
              <a:rPr lang="en-US" sz="1100" dirty="0" smtClean="0">
                <a:latin typeface="Huawei Sans" panose="020C0503030203020204" pitchFamily="34" charset="0"/>
              </a:rPr>
              <a:t>         Destinations : 10       Routes : 10       </a:t>
            </a:r>
          </a:p>
          <a:p>
            <a:pPr fontAlgn="ctr"/>
            <a:endParaRPr lang="en-US" altLang="zh-CN" sz="11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100" dirty="0" smtClean="0">
                <a:latin typeface="Huawei Sans" panose="020C0503030203020204" pitchFamily="34" charset="0"/>
              </a:rPr>
              <a:t>Destination/Mask  Proto	Pre     Cost   </a:t>
            </a:r>
            <a:r>
              <a:rPr lang="en-US" sz="1100" dirty="0" err="1" smtClean="0">
                <a:latin typeface="Huawei Sans" panose="020C0503030203020204" pitchFamily="34" charset="0"/>
              </a:rPr>
              <a:t>NextHop</a:t>
            </a:r>
            <a:r>
              <a:rPr lang="en-US" sz="1100" dirty="0" smtClean="0">
                <a:latin typeface="Huawei Sans" panose="020C0503030203020204" pitchFamily="34" charset="0"/>
              </a:rPr>
              <a:t>      Interface</a:t>
            </a:r>
            <a:endParaRPr lang="en-US" altLang="zh-CN" sz="11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lvl="1" fontAlgn="ctr"/>
            <a:r>
              <a:rPr lang="en-US" sz="1100" dirty="0" smtClean="0">
                <a:latin typeface="Huawei Sans" panose="020C0503030203020204" pitchFamily="34" charset="0"/>
              </a:rPr>
              <a:t>0.0.0.0/0      Static	60       0       10.0.2.2       GigabitEthernet0/0/1</a:t>
            </a:r>
            <a:endParaRPr lang="en-US" altLang="zh-CN" sz="11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100" dirty="0" smtClean="0">
                <a:solidFill>
                  <a:srgbClr val="EC7061"/>
                </a:solidFill>
                <a:latin typeface="Huawei Sans" panose="020C0503030203020204" pitchFamily="34" charset="0"/>
              </a:rPr>
              <a:t>       10.3.3.3/32     OSPF	10       1       10.0.1.1       GigabitEthernet0/0/0</a:t>
            </a:r>
            <a:endParaRPr lang="en-US" altLang="zh-CN" sz="1100"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100" dirty="0" smtClean="0">
                <a:latin typeface="Huawei Sans" panose="020C0503030203020204" pitchFamily="34" charset="0"/>
              </a:rPr>
              <a:t>       10.4.4.4/32     EBGP	255     0       10.0.2.2       GigabitEthernet0/0/1</a:t>
            </a:r>
            <a:endParaRPr lang="en-US" altLang="zh-CN" sz="11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100" dirty="0" smtClean="0">
                <a:latin typeface="Huawei Sans" panose="020C0503030203020204" pitchFamily="34" charset="0"/>
              </a:rPr>
              <a:t>       10.0.1.0/24     Direct	0         0       10.0.1.2       GigabitEthernet0/0/0</a:t>
            </a:r>
            <a:endParaRPr lang="en-US" altLang="zh-CN" sz="11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100" dirty="0" smtClean="0">
                <a:latin typeface="Huawei Sans" panose="020C0503030203020204" pitchFamily="34" charset="0"/>
              </a:rPr>
              <a:t>       10.0.1.2/32     Direct	0         0       127.0.0.1     GigabitEthernet0/0/0</a:t>
            </a:r>
            <a:endParaRPr lang="en-US" altLang="zh-CN" sz="11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100" dirty="0" smtClean="0">
                <a:latin typeface="Huawei Sans" panose="020C0503030203020204" pitchFamily="34" charset="0"/>
              </a:rPr>
              <a:t>       10.0.3.0/24     EBGP	255     0        10.0.2.2      GigabitEthernet0/0/1</a:t>
            </a:r>
            <a:endParaRPr lang="en-US" altLang="zh-CN" sz="11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100" dirty="0" smtClean="0">
                <a:latin typeface="Huawei Sans" panose="020C0503030203020204" pitchFamily="34" charset="0"/>
              </a:rPr>
              <a:t>       127.0.0.0/8     Direct	0         0       127.0.0.1     InLoopBack0</a:t>
            </a:r>
            <a:endParaRPr lang="en-US" altLang="zh-CN" sz="11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100" dirty="0" smtClean="0">
                <a:latin typeface="Huawei Sans" panose="020C0503030203020204" pitchFamily="34" charset="0"/>
              </a:rPr>
              <a:t>      127.0.0.1/32    Direct	0         0       127.0.0.1     InLoopBack0</a:t>
            </a:r>
            <a:endParaRPr lang="en-US" altLang="zh-CN" sz="11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 name="圆角矩形 75"/>
          <p:cNvSpPr/>
          <p:nvPr/>
        </p:nvSpPr>
        <p:spPr>
          <a:xfrm>
            <a:off x="545913" y="1756274"/>
            <a:ext cx="5520360" cy="394020"/>
          </a:xfrm>
          <a:prstGeom prst="roundRect">
            <a:avLst>
              <a:gd name="adj" fmla="val 10604"/>
            </a:avLst>
          </a:prstGeom>
          <a:solidFill>
            <a:srgbClr val="00B0F0"/>
          </a:solidFill>
          <a:ln>
            <a:noFill/>
          </a:ln>
        </p:spPr>
        <p:txBody>
          <a:bodyPr wrap="square" rtlCol="0" anchor="ctr" anchorCtr="0">
            <a:noAutofit/>
          </a:bodyPr>
          <a:lstStyle/>
          <a:p>
            <a:pPr algn="ctr" fontAlgn="ctr">
              <a:spcBef>
                <a:spcPts val="0"/>
              </a:spcBef>
              <a:spcAft>
                <a:spcPts val="0"/>
              </a:spcAft>
            </a:pPr>
            <a:r>
              <a:rPr lang="en-US" sz="1600" b="1" dirty="0" smtClean="0">
                <a:solidFill>
                  <a:prstClr val="white"/>
                </a:solidFill>
                <a:latin typeface="Huawei Sans" panose="020C0503030203020204" pitchFamily="34" charset="0"/>
              </a:rPr>
              <a:t>Protocol Routing Table</a:t>
            </a:r>
            <a:endParaRPr lang="en-US" altLang="zh-CN" sz="16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 name="圆角矩形 75"/>
          <p:cNvSpPr/>
          <p:nvPr/>
        </p:nvSpPr>
        <p:spPr>
          <a:xfrm>
            <a:off x="545913" y="2187778"/>
            <a:ext cx="5520360" cy="4193971"/>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36000" rIns="72000" bIns="36000" rtlCol="0" anchor="t" anchorCtr="0">
            <a:noAutofit/>
          </a:bodyPr>
          <a:lstStyle/>
          <a:p>
            <a:pPr marL="177800" indent="-177800" fontAlgn="ctr">
              <a:lnSpc>
                <a:spcPct val="125000"/>
              </a:lnSpc>
              <a:spcAft>
                <a:spcPts val="600"/>
              </a:spcAft>
              <a:buFont typeface="Arial" panose="020B0604020202020204" pitchFamily="34" charset="0"/>
              <a:buChar char="•"/>
            </a:pPr>
            <a:r>
              <a:rPr lang="en-US" sz="1400" dirty="0">
                <a:solidFill>
                  <a:prstClr val="black"/>
                </a:solidFill>
                <a:latin typeface="Huawei Sans" panose="020C0503030203020204" pitchFamily="34" charset="0"/>
              </a:rPr>
              <a:t>A protocol routing table stores routing information discovered by the protocol.</a:t>
            </a:r>
            <a:endParaRPr lang="en-US" altLang="zh-CN" sz="1400" dirty="0">
              <a:solidFill>
                <a:prstClr val="black"/>
              </a:solidFill>
              <a:latin typeface="Huawei Sans" panose="020C0503030203020204" pitchFamily="34" charset="0"/>
              <a:sym typeface="Huawei Sans" panose="020C0503030203020204" pitchFamily="34" charset="0"/>
            </a:endParaRPr>
          </a:p>
          <a:p>
            <a:pPr marL="177800" indent="-177800" fontAlgn="ctr">
              <a:lnSpc>
                <a:spcPct val="125000"/>
              </a:lnSpc>
              <a:spcAft>
                <a:spcPts val="600"/>
              </a:spcAft>
              <a:buFont typeface="Arial" panose="020B0604020202020204" pitchFamily="34" charset="0"/>
              <a:buChar char="•"/>
            </a:pPr>
            <a:r>
              <a:rPr lang="en-US" sz="1400" dirty="0">
                <a:solidFill>
                  <a:prstClr val="black"/>
                </a:solidFill>
                <a:latin typeface="Huawei Sans" panose="020C0503030203020204" pitchFamily="34" charset="0"/>
              </a:rPr>
              <a:t>OSPF is used as an example.</a:t>
            </a:r>
          </a:p>
        </p:txBody>
      </p:sp>
      <p:sp>
        <p:nvSpPr>
          <p:cNvPr id="14" name="矩形 13"/>
          <p:cNvSpPr/>
          <p:nvPr/>
        </p:nvSpPr>
        <p:spPr>
          <a:xfrm>
            <a:off x="653619" y="3617986"/>
            <a:ext cx="5335380" cy="1954381"/>
          </a:xfrm>
          <a:prstGeom prst="rect">
            <a:avLst/>
          </a:prstGeom>
          <a:solidFill>
            <a:srgbClr val="F4FBFE"/>
          </a:solidFill>
          <a:ln>
            <a:solidFill>
              <a:srgbClr val="99DFF9"/>
            </a:solidFill>
          </a:ln>
        </p:spPr>
        <p:txBody>
          <a:bodyPr wrap="square">
            <a:spAutoFit/>
          </a:bodyPr>
          <a:lstStyle/>
          <a:p>
            <a:pPr fontAlgn="ctr"/>
            <a:r>
              <a:rPr lang="en-US" sz="1100" dirty="0" smtClean="0">
                <a:latin typeface="Huawei Sans" panose="020C0503030203020204" pitchFamily="34" charset="0"/>
              </a:rPr>
              <a:t>Public routing table : OSPF</a:t>
            </a:r>
          </a:p>
          <a:p>
            <a:pPr fontAlgn="ctr"/>
            <a:r>
              <a:rPr lang="en-US" sz="1100" dirty="0" smtClean="0">
                <a:latin typeface="Huawei Sans" panose="020C0503030203020204" pitchFamily="34" charset="0"/>
              </a:rPr>
              <a:t>         Destinations : 1        Routes : 1        </a:t>
            </a:r>
          </a:p>
          <a:p>
            <a:pPr fontAlgn="ctr"/>
            <a:endParaRPr lang="en-US" altLang="zh-CN" sz="11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100" dirty="0" smtClean="0">
                <a:latin typeface="Huawei Sans" panose="020C0503030203020204" pitchFamily="34" charset="0"/>
              </a:rPr>
              <a:t>OSPF routing table status : &lt;Active&gt;</a:t>
            </a:r>
          </a:p>
          <a:p>
            <a:pPr fontAlgn="ctr"/>
            <a:r>
              <a:rPr lang="en-US" sz="1100" dirty="0" smtClean="0">
                <a:latin typeface="Huawei Sans" panose="020C0503030203020204" pitchFamily="34" charset="0"/>
              </a:rPr>
              <a:t>         Destinations : 1        Routes : 1</a:t>
            </a:r>
          </a:p>
          <a:p>
            <a:pPr fontAlgn="ctr"/>
            <a:endParaRPr lang="en-US" altLang="zh-CN" sz="11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100" dirty="0" smtClean="0">
                <a:latin typeface="Huawei Sans" panose="020C0503030203020204" pitchFamily="34" charset="0"/>
              </a:rPr>
              <a:t>Destination/Mask  Proto	Pre     Cost   </a:t>
            </a:r>
            <a:r>
              <a:rPr lang="en-US" sz="1100" dirty="0" err="1" smtClean="0">
                <a:latin typeface="Huawei Sans" panose="020C0503030203020204" pitchFamily="34" charset="0"/>
              </a:rPr>
              <a:t>NextHop</a:t>
            </a:r>
            <a:r>
              <a:rPr lang="en-US" sz="1100" dirty="0" smtClean="0">
                <a:latin typeface="Huawei Sans" panose="020C0503030203020204" pitchFamily="34" charset="0"/>
              </a:rPr>
              <a:t>      Interface</a:t>
            </a:r>
            <a:endParaRPr lang="en-US" altLang="zh-CN" sz="11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100" dirty="0" smtClean="0">
                <a:solidFill>
                  <a:srgbClr val="EC7061"/>
                </a:solidFill>
                <a:latin typeface="Huawei Sans" panose="020C0503030203020204" pitchFamily="34" charset="0"/>
              </a:rPr>
              <a:t>10.3.3.3/32  	         OSPF   10      1       10.0.1.1        GigabitEthernet0/0/0</a:t>
            </a:r>
            <a:endParaRPr lang="en-US" altLang="zh-CN" sz="1100"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a:p>
            <a:pPr fontAlgn="ctr"/>
            <a:endParaRPr lang="en-US" altLang="zh-CN" sz="1100"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100" dirty="0" smtClean="0">
                <a:latin typeface="Huawei Sans" panose="020C0503030203020204" pitchFamily="34" charset="0"/>
              </a:rPr>
              <a:t>OSPF routing table status : &lt;Inactive&gt;</a:t>
            </a:r>
          </a:p>
          <a:p>
            <a:pPr fontAlgn="ctr"/>
            <a:r>
              <a:rPr lang="en-US" sz="1100" dirty="0" smtClean="0">
                <a:latin typeface="Huawei Sans" panose="020C0503030203020204" pitchFamily="34" charset="0"/>
              </a:rPr>
              <a:t>         Destinations : 0        Routes : 0</a:t>
            </a:r>
            <a:endParaRPr lang="en-US" sz="1100" dirty="0">
              <a:latin typeface="Huawei Sans" panose="020C0503030203020204" pitchFamily="34" charset="0"/>
            </a:endParaRPr>
          </a:p>
        </p:txBody>
      </p:sp>
      <p:sp>
        <p:nvSpPr>
          <p:cNvPr id="15" name="圆角矩形 75"/>
          <p:cNvSpPr/>
          <p:nvPr/>
        </p:nvSpPr>
        <p:spPr>
          <a:xfrm>
            <a:off x="6132382" y="5741644"/>
            <a:ext cx="5546123" cy="648801"/>
          </a:xfrm>
          <a:prstGeom prst="roundRect">
            <a:avLst>
              <a:gd name="adj" fmla="val 874"/>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wrap="square" lIns="72000" tIns="36000" rIns="72000" bIns="36000" rtlCol="0" anchor="t" anchorCtr="0">
            <a:noAutofit/>
          </a:bodyPr>
          <a:lstStyle/>
          <a:p>
            <a:pPr marL="177800" indent="-177800" fontAlgn="ctr">
              <a:lnSpc>
                <a:spcPct val="125000"/>
              </a:lnSpc>
              <a:spcBef>
                <a:spcPts val="0"/>
              </a:spcBef>
              <a:spcAft>
                <a:spcPts val="600"/>
              </a:spcAft>
              <a:buFont typeface="Arial" panose="020B0604020202020204" pitchFamily="34" charset="0"/>
              <a:buChar char="•"/>
            </a:pPr>
            <a:r>
              <a:rPr lang="en-US" sz="1400" dirty="0" smtClean="0">
                <a:solidFill>
                  <a:prstClr val="black"/>
                </a:solidFill>
                <a:latin typeface="Huawei Sans" panose="020C0503030203020204" pitchFamily="34" charset="0"/>
              </a:rPr>
              <a:t>The optimal route in the local core routing table is selected based on the preference and metric of each routing protocol.</a:t>
            </a:r>
            <a:endPar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344650404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a:xfrm>
            <a:off x="451877" y="1242453"/>
            <a:ext cx="11306175" cy="2067417"/>
          </a:xfrm>
        </p:spPr>
        <p:txBody>
          <a:bodyPr/>
          <a:lstStyle/>
          <a:p>
            <a:r>
              <a:rPr lang="en-US" sz="1800" dirty="0" smtClean="0"/>
              <a:t>When searching the FIB table, a router performs the "AND" operation on the destination address in a packet and the network mask of each entry in the FIB table. The router then compares the result of the "AND" operation with entries in the FIB table. </a:t>
            </a:r>
          </a:p>
          <a:p>
            <a:r>
              <a:rPr lang="en-US" sz="1800" dirty="0" smtClean="0"/>
              <a:t>According to the comparison, the router selects the optimal route to forward packets according to the longest match.</a:t>
            </a:r>
            <a:endParaRPr lang="en-US" altLang="zh-CN" sz="1800" dirty="0">
              <a:sym typeface="Huawei Sans" panose="020C0503030203020204" pitchFamily="34" charset="0"/>
            </a:endParaRPr>
          </a:p>
        </p:txBody>
      </p:sp>
      <p:sp>
        <p:nvSpPr>
          <p:cNvPr id="2" name="标题 1"/>
          <p:cNvSpPr>
            <a:spLocks noGrp="1"/>
          </p:cNvSpPr>
          <p:nvPr>
            <p:ph type="title"/>
          </p:nvPr>
        </p:nvSpPr>
        <p:spPr/>
        <p:txBody>
          <a:bodyPr/>
          <a:lstStyle/>
          <a:p>
            <a:r>
              <a:rPr lang="en-US" smtClean="0"/>
              <a:t>Longest Match Principle for IP Route Query</a:t>
            </a:r>
            <a:endParaRPr lang="en-US" altLang="zh-CN" dirty="0">
              <a:sym typeface="Huawei Sans" panose="020C0503030203020204" pitchFamily="34" charset="0"/>
            </a:endParaRPr>
          </a:p>
        </p:txBody>
      </p:sp>
      <p:sp>
        <p:nvSpPr>
          <p:cNvPr id="4" name="矩形 3"/>
          <p:cNvSpPr/>
          <p:nvPr/>
        </p:nvSpPr>
        <p:spPr>
          <a:xfrm>
            <a:off x="853486" y="3273207"/>
            <a:ext cx="6730972" cy="3108543"/>
          </a:xfrm>
          <a:prstGeom prst="rect">
            <a:avLst/>
          </a:prstGeom>
          <a:solidFill>
            <a:srgbClr val="F4FBFE"/>
          </a:solidFill>
          <a:ln>
            <a:solidFill>
              <a:srgbClr val="99DFF9"/>
            </a:solidFill>
          </a:ln>
        </p:spPr>
        <p:txBody>
          <a:bodyPr wrap="square">
            <a:spAutoFit/>
          </a:bodyPr>
          <a:lstStyle/>
          <a:p>
            <a:pPr fontAlgn="ctr"/>
            <a:r>
              <a:rPr lang="en-US" sz="1200" dirty="0" smtClean="0">
                <a:latin typeface="Huawei Sans" panose="020C0503030203020204" pitchFamily="34" charset="0"/>
              </a:rPr>
              <a:t>[Huawei] display fib 0</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200" dirty="0" smtClean="0">
                <a:latin typeface="Huawei Sans" panose="020C0503030203020204" pitchFamily="34" charset="0"/>
              </a:rPr>
              <a:t>Route Flags: G - Gateway Route, H - Host Route, U - Up Route</a:t>
            </a:r>
          </a:p>
          <a:p>
            <a:pPr fontAlgn="ctr"/>
            <a:r>
              <a:rPr lang="en-US" sz="1200" dirty="0" smtClean="0">
                <a:latin typeface="Huawei Sans" panose="020C0503030203020204" pitchFamily="34" charset="0"/>
              </a:rPr>
              <a:t>             	  S - Static Route,  D - Dynamic Route, B - Black Hole Route</a:t>
            </a:r>
          </a:p>
          <a:p>
            <a:pPr fontAlgn="ctr"/>
            <a:r>
              <a:rPr lang="en-US" sz="1200" dirty="0" smtClean="0">
                <a:latin typeface="Huawei Sans" panose="020C0503030203020204" pitchFamily="34" charset="0"/>
              </a:rPr>
              <a:t>---------------------------------------------------------------------------------------------</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200" dirty="0" smtClean="0">
                <a:latin typeface="Huawei Sans" panose="020C0503030203020204" pitchFamily="34" charset="0"/>
              </a:rPr>
              <a:t>FIB Table:</a:t>
            </a:r>
          </a:p>
          <a:p>
            <a:pPr fontAlgn="ctr"/>
            <a:r>
              <a:rPr lang="en-US" sz="1200" dirty="0" smtClean="0">
                <a:latin typeface="Huawei Sans" panose="020C0503030203020204" pitchFamily="34" charset="0"/>
              </a:rPr>
              <a:t> Total number of Routes : 8</a:t>
            </a:r>
          </a:p>
          <a:p>
            <a:pPr fontAlgn="ct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 </a:t>
            </a:r>
          </a:p>
          <a:p>
            <a:pPr fontAlgn="ctr"/>
            <a:r>
              <a:rPr lang="en-US" sz="1200" dirty="0" smtClean="0">
                <a:latin typeface="Huawei Sans" panose="020C0503030203020204" pitchFamily="34" charset="0"/>
              </a:rPr>
              <a:t>Destination/Mask   </a:t>
            </a:r>
            <a:r>
              <a:rPr lang="en-US" sz="1200" dirty="0" err="1" smtClean="0">
                <a:latin typeface="Huawei Sans" panose="020C0503030203020204" pitchFamily="34" charset="0"/>
              </a:rPr>
              <a:t>Nexthop</a:t>
            </a:r>
            <a:r>
              <a:rPr lang="en-US" sz="1200" dirty="0" smtClean="0">
                <a:latin typeface="Huawei Sans" panose="020C0503030203020204" pitchFamily="34" charset="0"/>
              </a:rPr>
              <a:t>        Flag	</a:t>
            </a:r>
            <a:r>
              <a:rPr lang="en-US" sz="1200" dirty="0" err="1" smtClean="0">
                <a:latin typeface="Huawei Sans" panose="020C0503030203020204" pitchFamily="34" charset="0"/>
              </a:rPr>
              <a:t>TimeStamp</a:t>
            </a:r>
            <a:r>
              <a:rPr lang="en-US" sz="1200" dirty="0" smtClean="0">
                <a:latin typeface="Huawei Sans" panose="020C0503030203020204" pitchFamily="34" charset="0"/>
              </a:rPr>
              <a:t>  Interface      </a:t>
            </a:r>
            <a:r>
              <a:rPr lang="en-US" sz="1200" dirty="0" err="1" smtClean="0">
                <a:latin typeface="Huawei Sans" panose="020C0503030203020204" pitchFamily="34" charset="0"/>
              </a:rPr>
              <a:t>TunnelID</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200" dirty="0" smtClean="0">
                <a:latin typeface="Huawei Sans" panose="020C0503030203020204" pitchFamily="34" charset="0"/>
              </a:rPr>
              <a:t>10.3.3.3/32            10.0.1.1	DGHU	t[15123]	  GE0/0/0        0x0</a:t>
            </a:r>
          </a:p>
          <a:p>
            <a:pPr fontAlgn="ctr"/>
            <a:r>
              <a:rPr lang="en-US" sz="1200" dirty="0" smtClean="0">
                <a:latin typeface="Huawei Sans" panose="020C0503030203020204" pitchFamily="34" charset="0"/>
              </a:rPr>
              <a:t>10.4.4.4/32            10.0.2.2	DGHU	t[11177]	  GE0/0/1        0x0</a:t>
            </a:r>
          </a:p>
          <a:p>
            <a:pPr fontAlgn="ctr"/>
            <a:r>
              <a:rPr lang="en-US" sz="1200" dirty="0" smtClean="0">
                <a:latin typeface="Huawei Sans" panose="020C0503030203020204" pitchFamily="34" charset="0"/>
              </a:rPr>
              <a:t>10.0.1.2/32            127.0.0.1	HU	t[9058]	  InLoop0        0x0</a:t>
            </a:r>
          </a:p>
          <a:p>
            <a:pPr fontAlgn="ctr"/>
            <a:r>
              <a:rPr lang="en-US" sz="1200" dirty="0" smtClean="0">
                <a:latin typeface="Huawei Sans" panose="020C0503030203020204" pitchFamily="34" charset="0"/>
              </a:rPr>
              <a:t>127.0.0.1/32          127.0.0.1	HU	t[19]	  InLoop0        0x0</a:t>
            </a:r>
          </a:p>
          <a:p>
            <a:pPr fontAlgn="ctr"/>
            <a:r>
              <a:rPr lang="en-US" sz="1200" dirty="0" smtClean="0">
                <a:latin typeface="Huawei Sans" panose="020C0503030203020204" pitchFamily="34" charset="0"/>
              </a:rPr>
              <a:t>127.0.0.0/8            127.0.0.1	U	t[19]	  InLoop0        0x0</a:t>
            </a:r>
          </a:p>
          <a:p>
            <a:pPr fontAlgn="ctr"/>
            <a:r>
              <a:rPr lang="en-US" sz="1200" dirty="0" smtClean="0">
                <a:latin typeface="Huawei Sans" panose="020C0503030203020204" pitchFamily="34" charset="0"/>
              </a:rPr>
              <a:t>0.0.0.0/0                10.0.2.2	GSU	t[122]	  GE0/0/1        0x0</a:t>
            </a:r>
          </a:p>
          <a:p>
            <a:pPr fontAlgn="ctr"/>
            <a:r>
              <a:rPr lang="en-US" sz="1200" dirty="0" smtClean="0">
                <a:latin typeface="Huawei Sans" panose="020C0503030203020204" pitchFamily="34" charset="0"/>
              </a:rPr>
              <a:t>10.0.1.0/24            10.0.1.2	U	t[9058]	  GE0/0/0        0x0</a:t>
            </a:r>
          </a:p>
          <a:p>
            <a:pPr fontAlgn="ctr"/>
            <a:r>
              <a:rPr lang="en-US" sz="1200" dirty="0" smtClean="0">
                <a:latin typeface="Huawei Sans" panose="020C0503030203020204" pitchFamily="34" charset="0"/>
              </a:rPr>
              <a:t>10.0.3.0/24            10.0.2.2	DGU	t[11177]	  GE0/0/1        0x0</a:t>
            </a:r>
            <a:endParaRPr lang="en-US" sz="1200" dirty="0">
              <a:latin typeface="Huawei Sans" panose="020C0503030203020204" pitchFamily="34" charset="0"/>
            </a:endParaRPr>
          </a:p>
        </p:txBody>
      </p:sp>
      <p:sp>
        <p:nvSpPr>
          <p:cNvPr id="6" name="圆角矩形 75"/>
          <p:cNvSpPr/>
          <p:nvPr/>
        </p:nvSpPr>
        <p:spPr>
          <a:xfrm>
            <a:off x="7605240" y="4969668"/>
            <a:ext cx="4160041" cy="1108087"/>
          </a:xfrm>
          <a:prstGeom prst="roundRect">
            <a:avLst>
              <a:gd name="adj" fmla="val 874"/>
            </a:avLst>
          </a:prstGeom>
          <a:no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lIns="180000" tIns="36000" rIns="180000" bIns="36000" rtlCol="0" anchor="t" anchorCtr="0">
            <a:noAutofit/>
          </a:bodyPr>
          <a:lstStyle/>
          <a:p>
            <a:pPr fontAlgn="ctr">
              <a:lnSpc>
                <a:spcPts val="2600"/>
              </a:lnSpc>
              <a:spcAft>
                <a:spcPts val="600"/>
              </a:spcAft>
            </a:pPr>
            <a:r>
              <a:rPr lang="en-US" sz="1600" dirty="0" smtClean="0">
                <a:solidFill>
                  <a:schemeClr val="tx1"/>
                </a:solidFill>
                <a:latin typeface="Huawei Sans" panose="020C0503030203020204" pitchFamily="34" charset="0"/>
              </a:rPr>
              <a:t>If the destination IP address of a data packet is 10.3.3.3, which interface does the router forward the data packet?</a:t>
            </a:r>
            <a:endParaRPr lang="en-US" altLang="zh-CN" sz="16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marL="285750" indent="-285750" fontAlgn="ctr">
              <a:lnSpc>
                <a:spcPts val="2600"/>
              </a:lnSpc>
              <a:spcBef>
                <a:spcPts val="0"/>
              </a:spcBef>
              <a:spcAft>
                <a:spcPts val="600"/>
              </a:spcAft>
              <a:buFont typeface="Arial" panose="020B0604020202020204" pitchFamily="34" charset="0"/>
              <a:buChar char="•"/>
            </a:pPr>
            <a:endParaRPr lang="en-US" altLang="zh-CN" sz="16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264008891"/>
      </p:ext>
    </p:extLst>
  </p:cSld>
  <p:clrMapOvr>
    <a:masterClrMapping/>
  </p:clrMapOvr>
  <p:timing>
    <p:tnLst>
      <p:par>
        <p:cTn id="1" dur="indefinite" restart="never" nodeType="tmRoot"/>
      </p:par>
    </p:tnLst>
  </p:timing>
</p:sld>
</file>

<file path=ppt/theme/theme1.xml><?xml version="1.0" encoding="utf-8"?>
<a:theme xmlns:a="http://schemas.openxmlformats.org/drawingml/2006/main" name="主题1">
  <a:themeElements>
    <a:clrScheme name="自定义 1">
      <a:dk1>
        <a:sysClr val="windowText" lastClr="000000"/>
      </a:dk1>
      <a:lt1>
        <a:sysClr val="window" lastClr="FFFFFF"/>
      </a:lt1>
      <a:dk2>
        <a:srgbClr val="F3FBFE"/>
      </a:dk2>
      <a:lt2>
        <a:srgbClr val="BAE6F6"/>
      </a:lt2>
      <a:accent1>
        <a:srgbClr val="1AABE2"/>
      </a:accent1>
      <a:accent2>
        <a:srgbClr val="EC7061"/>
      </a:accent2>
      <a:accent3>
        <a:srgbClr val="8BC9A0"/>
      </a:accent3>
      <a:accent4>
        <a:srgbClr val="BAE6F6"/>
      </a:accent4>
      <a:accent5>
        <a:srgbClr val="F3FBFE"/>
      </a:accent5>
      <a:accent6>
        <a:srgbClr val="FFD17D"/>
      </a:accent6>
      <a:hlink>
        <a:srgbClr val="FFF2CC"/>
      </a:hlink>
      <a:folHlink>
        <a:srgbClr val="7F7F7F"/>
      </a:folHlink>
    </a:clrScheme>
    <a:fontScheme name="方正+Huawei">
      <a:majorFont>
        <a:latin typeface="Huawei Sans"/>
        <a:ea typeface="方正兰亭黑简体"/>
        <a:cs typeface=""/>
      </a:majorFont>
      <a:minorFont>
        <a:latin typeface="Huawei Sans"/>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主题1" id="{BF043792-57F6-41EE-87A6-0E708C4C6B6B}" vid="{A351E8FC-7DE8-4F98-93F1-BB1B7ECBA1D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方正+Huawei">
      <a:majorFont>
        <a:latin typeface="Huawei Sans"/>
        <a:ea typeface="方正兰亭黑简体"/>
        <a:cs typeface=""/>
      </a:majorFont>
      <a:minorFont>
        <a:latin typeface="Huawei Sans"/>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文档" ma:contentTypeID="0x01010002C5B4B712841F4C8A7AAEE2CD191271" ma:contentTypeVersion="0" ma:contentTypeDescription="新建文档。" ma:contentTypeScope="" ma:versionID="96d4672d6a9bf9c7047e1a2482684838">
  <xsd:schema xmlns:xsd="http://www.w3.org/2001/XMLSchema" xmlns:xs="http://www.w3.org/2001/XMLSchema" xmlns:p="http://schemas.microsoft.com/office/2006/metadata/properties" targetNamespace="http://schemas.microsoft.com/office/2006/metadata/properties" ma:root="true" ma:fieldsID="9adfd09ad98667f9c194c646e975416a">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内容类型"/>
        <xsd:element ref="dc:title" minOccurs="0" maxOccurs="1" ma:index="4" ma:displayName="标题"/>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86F8B0C7-2156-4421-8D96-5C098F7A626E}"/>
</file>

<file path=customXml/itemProps2.xml><?xml version="1.0" encoding="utf-8"?>
<ds:datastoreItem xmlns:ds="http://schemas.openxmlformats.org/officeDocument/2006/customXml" ds:itemID="{A0CA85E7-927C-4F1B-87A0-9377E817B4C6}"/>
</file>

<file path=customXml/itemProps3.xml><?xml version="1.0" encoding="utf-8"?>
<ds:datastoreItem xmlns:ds="http://schemas.openxmlformats.org/officeDocument/2006/customXml" ds:itemID="{EA6574C3-9881-4BD9-BDC1-1B9181DC6F86}"/>
</file>

<file path=docProps/app.xml><?xml version="1.0" encoding="utf-8"?>
<Properties xmlns="http://schemas.openxmlformats.org/officeDocument/2006/extended-properties" xmlns:vt="http://schemas.openxmlformats.org/officeDocument/2006/docPropsVTypes">
  <Template/>
  <TotalTime>369</TotalTime>
  <Words>4206</Words>
  <Application>Microsoft Office PowerPoint</Application>
  <PresentationFormat>宽屏</PresentationFormat>
  <Paragraphs>674</Paragraphs>
  <Slides>31</Slides>
  <Notes>31</Notes>
  <HiddenSlides>2</HiddenSlides>
  <MMClips>0</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31</vt:i4>
      </vt:variant>
    </vt:vector>
  </HeadingPairs>
  <TitlesOfParts>
    <vt:vector size="42" baseType="lpstr">
      <vt:lpstr>MS PGothic</vt:lpstr>
      <vt:lpstr>方正兰亭黑简体</vt:lpstr>
      <vt:lpstr>黑体</vt:lpstr>
      <vt:lpstr>宋体</vt:lpstr>
      <vt:lpstr>微软雅黑</vt:lpstr>
      <vt:lpstr>Arial</vt:lpstr>
      <vt:lpstr>Courier New</vt:lpstr>
      <vt:lpstr>Huawei Sans</vt:lpstr>
      <vt:lpstr>Times New Roman</vt:lpstr>
      <vt:lpstr>Wingdings</vt:lpstr>
      <vt:lpstr>主题1</vt:lpstr>
      <vt:lpstr>PowerPoint 演示文稿</vt:lpstr>
      <vt:lpstr>IP Routing Basics</vt:lpstr>
      <vt:lpstr>PowerPoint 演示文稿</vt:lpstr>
      <vt:lpstr>PowerPoint 演示文稿</vt:lpstr>
      <vt:lpstr>PowerPoint 演示文稿</vt:lpstr>
      <vt:lpstr>Overview of IP Routing</vt:lpstr>
      <vt:lpstr>RIB and FIB</vt:lpstr>
      <vt:lpstr>RIB Table</vt:lpstr>
      <vt:lpstr>Longest Match Principle for IP Route Query</vt:lpstr>
      <vt:lpstr>PowerPoint 演示文稿</vt:lpstr>
      <vt:lpstr>Route Types</vt:lpstr>
      <vt:lpstr>Dynamic Routing Protocols</vt:lpstr>
      <vt:lpstr>Route Recursion</vt:lpstr>
      <vt:lpstr>Data Forwarding Process</vt:lpstr>
      <vt:lpstr>PowerPoint 演示文稿</vt:lpstr>
      <vt:lpstr>Scenario Analysis of Advanced Applications of IP Routing (1)</vt:lpstr>
      <vt:lpstr>Scenario Analysis of Advanced Applications of IP Routing (2)</vt:lpstr>
      <vt:lpstr>Basic Concept of Route Import</vt:lpstr>
      <vt:lpstr>Direction of Route Import</vt:lpstr>
      <vt:lpstr>Route Import: Route Preference</vt:lpstr>
      <vt:lpstr>Route Import: Route Injection</vt:lpstr>
      <vt:lpstr>Route Import: Route Metric</vt:lpstr>
      <vt:lpstr>Route Import Scenario</vt:lpstr>
      <vt:lpstr>Basic Configuration Commands for Route Import</vt:lpstr>
      <vt:lpstr>Case 1: Importing Direct Routes to OSPF</vt:lpstr>
      <vt:lpstr>Case 2: Importing Static Routes to OSPF</vt:lpstr>
      <vt:lpstr>Case 3: Importing IS-IS Routes to OSPF</vt:lpstr>
      <vt:lpstr>PowerPoint 演示文稿</vt:lpstr>
      <vt:lpstr>PowerPoint 演示文稿</vt:lpstr>
      <vt:lpstr>PowerPoint 演示文稿</vt:lpstr>
      <vt:lpstr>PowerPoint 演示文稿</vt:lpstr>
    </vt:vector>
  </TitlesOfParts>
  <Company>Huawei Technologies Co.,Ltd.</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fanyan (A)</dc:creator>
  <cp:lastModifiedBy>luyueyuezjhw</cp:lastModifiedBy>
  <cp:revision>134</cp:revision>
  <dcterms:created xsi:type="dcterms:W3CDTF">2018-11-29T10:16:29Z</dcterms:created>
  <dcterms:modified xsi:type="dcterms:W3CDTF">2020-09-01T05:59:16Z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(3)5i7XBQrM1PW3BKnFbEtW4+uzCTuYHyZP8HJFAARhUNmUU6o53y+0spvbFT5jGPY9Gp2zGo4j
HRED5UW2XwK6OGDKekd4H2PVN/vNhm8dnGGuFpu5hYq/G9zYNSD46B4nhvM6UsAljH9wvLpN
yFDO4k8MFz4Grn9coL3oOOGEjjJZ1l+Y7TZI4bjbZlRPvo+RBXjPMNCiJCl7KzciGg//p2Sv
henngv4l9/vAyB2CGC</vt:lpwstr>
  </property>
  <property fmtid="{D5CDD505-2E9C-101B-9397-08002B2CF9AE}" pid="3" name="_2015_ms_pID_7253431">
    <vt:lpwstr>4LqQEK6uY57p02xJCEIxRoZw8Z6fcukp8jpCcNs3YxgUUXIZR64Xp8
tDi5gbtziUFWq+TIPm3eqIqibyAle3QjwB9aNPoLjx0/62k2wiLKcaoWMZ/4c5RaqLZx2NEA
gNfnxkGxD59+LJ4XI7Yk9ARUVr975bgO+bcGXdfvwOXd2mILV9fJE9GgSyNrmMYHOE62WLRo
2V4Wce88jCmQhYd1rxRbFtTros4CFVHIpSls</vt:lpwstr>
  </property>
  <property fmtid="{D5CDD505-2E9C-101B-9397-08002B2CF9AE}" pid="4" name="_2015_ms_pID_7253432">
    <vt:lpwstr>yw==</vt:lpwstr>
  </property>
  <property fmtid="{D5CDD505-2E9C-101B-9397-08002B2CF9AE}" pid="5" name="_readonly">
    <vt:lpwstr/>
  </property>
  <property fmtid="{D5CDD505-2E9C-101B-9397-08002B2CF9AE}" pid="6" name="_change">
    <vt:lpwstr/>
  </property>
  <property fmtid="{D5CDD505-2E9C-101B-9397-08002B2CF9AE}" pid="7" name="_full-control">
    <vt:lpwstr/>
  </property>
  <property fmtid="{D5CDD505-2E9C-101B-9397-08002B2CF9AE}" pid="8" name="sflag">
    <vt:lpwstr>1598513241</vt:lpwstr>
  </property>
  <property fmtid="{D5CDD505-2E9C-101B-9397-08002B2CF9AE}" pid="9" name="ContentTypeId">
    <vt:lpwstr>0x01010002C5B4B712841F4C8A7AAEE2CD191271</vt:lpwstr>
  </property>
</Properties>
</file>